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sldIdLst>
    <p:sldId id="256" r:id="rId5"/>
    <p:sldId id="257" r:id="rId6"/>
    <p:sldId id="258" r:id="rId7"/>
    <p:sldId id="259" r:id="rId8"/>
    <p:sldId id="260" r:id="rId9"/>
    <p:sldId id="261" r:id="rId10"/>
    <p:sldId id="262" r:id="rId11"/>
    <p:sldId id="291" r:id="rId12"/>
    <p:sldId id="264" r:id="rId13"/>
    <p:sldId id="263" r:id="rId14"/>
    <p:sldId id="292" r:id="rId15"/>
    <p:sldId id="293" r:id="rId16"/>
    <p:sldId id="294" r:id="rId17"/>
    <p:sldId id="295" r:id="rId18"/>
    <p:sldId id="296" r:id="rId19"/>
    <p:sldId id="297" r:id="rId20"/>
    <p:sldId id="298" r:id="rId21"/>
    <p:sldId id="299" r:id="rId22"/>
    <p:sldId id="301" r:id="rId23"/>
    <p:sldId id="311" r:id="rId24"/>
    <p:sldId id="300" r:id="rId25"/>
    <p:sldId id="302" r:id="rId26"/>
    <p:sldId id="303" r:id="rId27"/>
    <p:sldId id="304" r:id="rId28"/>
    <p:sldId id="305" r:id="rId29"/>
    <p:sldId id="306" r:id="rId30"/>
    <p:sldId id="307" r:id="rId31"/>
    <p:sldId id="308" r:id="rId32"/>
    <p:sldId id="309" r:id="rId33"/>
    <p:sldId id="310" r:id="rId34"/>
    <p:sldId id="312" r:id="rId35"/>
    <p:sldId id="31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33E0C1-1D5E-456A-8EB2-C9C879DFA943}" v="35" dt="2024-02-01T21:02:59.8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ttain, Amie (DBHDS)" userId="e8f3d36f-1823-4c59-8e6a-dcf6fbbfaab8" providerId="ADAL" clId="{CB33E0C1-1D5E-456A-8EB2-C9C879DFA943}"/>
    <pc:docChg chg="undo custSel addSld modSld sldOrd">
      <pc:chgData name="Brittain, Amie (DBHDS)" userId="e8f3d36f-1823-4c59-8e6a-dcf6fbbfaab8" providerId="ADAL" clId="{CB33E0C1-1D5E-456A-8EB2-C9C879DFA943}" dt="2024-02-02T19:02:11.907" v="3105"/>
      <pc:docMkLst>
        <pc:docMk/>
      </pc:docMkLst>
      <pc:sldChg chg="modSp mod">
        <pc:chgData name="Brittain, Amie (DBHDS)" userId="e8f3d36f-1823-4c59-8e6a-dcf6fbbfaab8" providerId="ADAL" clId="{CB33E0C1-1D5E-456A-8EB2-C9C879DFA943}" dt="2024-01-30T15:40:54.770" v="178" actId="20577"/>
        <pc:sldMkLst>
          <pc:docMk/>
          <pc:sldMk cId="3417622344" sldId="256"/>
        </pc:sldMkLst>
        <pc:spChg chg="mod">
          <ac:chgData name="Brittain, Amie (DBHDS)" userId="e8f3d36f-1823-4c59-8e6a-dcf6fbbfaab8" providerId="ADAL" clId="{CB33E0C1-1D5E-456A-8EB2-C9C879DFA943}" dt="2024-01-30T15:39:57.075" v="104" actId="113"/>
          <ac:spMkLst>
            <pc:docMk/>
            <pc:sldMk cId="3417622344" sldId="256"/>
            <ac:spMk id="2" creationId="{18F405A8-4C00-38C4-3D35-28D368FD3579}"/>
          </ac:spMkLst>
        </pc:spChg>
        <pc:spChg chg="mod">
          <ac:chgData name="Brittain, Amie (DBHDS)" userId="e8f3d36f-1823-4c59-8e6a-dcf6fbbfaab8" providerId="ADAL" clId="{CB33E0C1-1D5E-456A-8EB2-C9C879DFA943}" dt="2024-01-30T15:40:14.963" v="105" actId="2711"/>
          <ac:spMkLst>
            <pc:docMk/>
            <pc:sldMk cId="3417622344" sldId="256"/>
            <ac:spMk id="3" creationId="{5AABB42A-43E5-3956-FCE8-D06F06E350F5}"/>
          </ac:spMkLst>
        </pc:spChg>
        <pc:spChg chg="mod">
          <ac:chgData name="Brittain, Amie (DBHDS)" userId="e8f3d36f-1823-4c59-8e6a-dcf6fbbfaab8" providerId="ADAL" clId="{CB33E0C1-1D5E-456A-8EB2-C9C879DFA943}" dt="2024-01-30T15:40:54.770" v="178" actId="20577"/>
          <ac:spMkLst>
            <pc:docMk/>
            <pc:sldMk cId="3417622344" sldId="256"/>
            <ac:spMk id="4" creationId="{983332A5-AA27-76A5-521C-44D0BFFACB98}"/>
          </ac:spMkLst>
        </pc:spChg>
        <pc:spChg chg="mod">
          <ac:chgData name="Brittain, Amie (DBHDS)" userId="e8f3d36f-1823-4c59-8e6a-dcf6fbbfaab8" providerId="ADAL" clId="{CB33E0C1-1D5E-456A-8EB2-C9C879DFA943}" dt="2024-01-30T15:40:48.916" v="167" actId="20577"/>
          <ac:spMkLst>
            <pc:docMk/>
            <pc:sldMk cId="3417622344" sldId="256"/>
            <ac:spMk id="5" creationId="{2E61D8A5-4820-3734-94CB-1B2D7BB33472}"/>
          </ac:spMkLst>
        </pc:spChg>
      </pc:sldChg>
      <pc:sldChg chg="modSp mod">
        <pc:chgData name="Brittain, Amie (DBHDS)" userId="e8f3d36f-1823-4c59-8e6a-dcf6fbbfaab8" providerId="ADAL" clId="{CB33E0C1-1D5E-456A-8EB2-C9C879DFA943}" dt="2024-01-30T15:42:20.905" v="237" actId="27636"/>
        <pc:sldMkLst>
          <pc:docMk/>
          <pc:sldMk cId="1455799354" sldId="257"/>
        </pc:sldMkLst>
        <pc:spChg chg="mod">
          <ac:chgData name="Brittain, Amie (DBHDS)" userId="e8f3d36f-1823-4c59-8e6a-dcf6fbbfaab8" providerId="ADAL" clId="{CB33E0C1-1D5E-456A-8EB2-C9C879DFA943}" dt="2024-01-30T15:41:28.837" v="195" actId="113"/>
          <ac:spMkLst>
            <pc:docMk/>
            <pc:sldMk cId="1455799354" sldId="257"/>
            <ac:spMk id="2" creationId="{2C68A832-1B0B-EC03-8F0A-6B2E3AE7E9E6}"/>
          </ac:spMkLst>
        </pc:spChg>
        <pc:spChg chg="mod">
          <ac:chgData name="Brittain, Amie (DBHDS)" userId="e8f3d36f-1823-4c59-8e6a-dcf6fbbfaab8" providerId="ADAL" clId="{CB33E0C1-1D5E-456A-8EB2-C9C879DFA943}" dt="2024-01-30T15:42:20.905" v="237" actId="27636"/>
          <ac:spMkLst>
            <pc:docMk/>
            <pc:sldMk cId="1455799354" sldId="257"/>
            <ac:spMk id="3" creationId="{A3EC2DC0-453D-9C93-8904-85517FDCC83D}"/>
          </ac:spMkLst>
        </pc:spChg>
        <pc:spChg chg="mod">
          <ac:chgData name="Brittain, Amie (DBHDS)" userId="e8f3d36f-1823-4c59-8e6a-dcf6fbbfaab8" providerId="ADAL" clId="{CB33E0C1-1D5E-456A-8EB2-C9C879DFA943}" dt="2024-01-30T15:41:40.308" v="225" actId="20577"/>
          <ac:spMkLst>
            <pc:docMk/>
            <pc:sldMk cId="1455799354" sldId="257"/>
            <ac:spMk id="4" creationId="{4D84E5A9-E350-FF6E-BCB9-A2EACBDBB8C2}"/>
          </ac:spMkLst>
        </pc:spChg>
        <pc:spChg chg="mod">
          <ac:chgData name="Brittain, Amie (DBHDS)" userId="e8f3d36f-1823-4c59-8e6a-dcf6fbbfaab8" providerId="ADAL" clId="{CB33E0C1-1D5E-456A-8EB2-C9C879DFA943}" dt="2024-01-30T15:41:35.867" v="214"/>
          <ac:spMkLst>
            <pc:docMk/>
            <pc:sldMk cId="1455799354" sldId="257"/>
            <ac:spMk id="5" creationId="{AE50BDC4-E540-E763-1F7C-276C6306DD24}"/>
          </ac:spMkLst>
        </pc:spChg>
        <pc:spChg chg="mod">
          <ac:chgData name="Brittain, Amie (DBHDS)" userId="e8f3d36f-1823-4c59-8e6a-dcf6fbbfaab8" providerId="ADAL" clId="{CB33E0C1-1D5E-456A-8EB2-C9C879DFA943}" dt="2024-01-30T15:41:43.932" v="231" actId="20577"/>
          <ac:spMkLst>
            <pc:docMk/>
            <pc:sldMk cId="1455799354" sldId="257"/>
            <ac:spMk id="7" creationId="{02E24314-DB7A-A0DE-F829-BDBBECBE2014}"/>
          </ac:spMkLst>
        </pc:spChg>
      </pc:sldChg>
      <pc:sldChg chg="addSp delSp modSp new mod modNotesTx">
        <pc:chgData name="Brittain, Amie (DBHDS)" userId="e8f3d36f-1823-4c59-8e6a-dcf6fbbfaab8" providerId="ADAL" clId="{CB33E0C1-1D5E-456A-8EB2-C9C879DFA943}" dt="2024-02-02T18:57:54.185" v="2995" actId="20577"/>
        <pc:sldMkLst>
          <pc:docMk/>
          <pc:sldMk cId="2295707047" sldId="258"/>
        </pc:sldMkLst>
        <pc:spChg chg="mod">
          <ac:chgData name="Brittain, Amie (DBHDS)" userId="e8f3d36f-1823-4c59-8e6a-dcf6fbbfaab8" providerId="ADAL" clId="{CB33E0C1-1D5E-456A-8EB2-C9C879DFA943}" dt="2024-01-30T15:43:37.153" v="354" actId="14100"/>
          <ac:spMkLst>
            <pc:docMk/>
            <pc:sldMk cId="2295707047" sldId="258"/>
            <ac:spMk id="2" creationId="{2CA1C06C-BD4D-CEEC-FACE-4CEAFF71EC59}"/>
          </ac:spMkLst>
        </pc:spChg>
        <pc:spChg chg="del mod">
          <ac:chgData name="Brittain, Amie (DBHDS)" userId="e8f3d36f-1823-4c59-8e6a-dcf6fbbfaab8" providerId="ADAL" clId="{CB33E0C1-1D5E-456A-8EB2-C9C879DFA943}" dt="2024-01-30T15:46:13.067" v="367"/>
          <ac:spMkLst>
            <pc:docMk/>
            <pc:sldMk cId="2295707047" sldId="258"/>
            <ac:spMk id="3" creationId="{13B05342-A0F0-7F5D-8C4E-0DCE3710AFEC}"/>
          </ac:spMkLst>
        </pc:spChg>
        <pc:spChg chg="mod">
          <ac:chgData name="Brittain, Amie (DBHDS)" userId="e8f3d36f-1823-4c59-8e6a-dcf6fbbfaab8" providerId="ADAL" clId="{CB33E0C1-1D5E-456A-8EB2-C9C879DFA943}" dt="2024-01-30T15:43:03.914" v="268" actId="20577"/>
          <ac:spMkLst>
            <pc:docMk/>
            <pc:sldMk cId="2295707047" sldId="258"/>
            <ac:spMk id="4" creationId="{94083AFB-34DD-B5F1-B75B-7AEA46E8E156}"/>
          </ac:spMkLst>
        </pc:spChg>
        <pc:spChg chg="mod">
          <ac:chgData name="Brittain, Amie (DBHDS)" userId="e8f3d36f-1823-4c59-8e6a-dcf6fbbfaab8" providerId="ADAL" clId="{CB33E0C1-1D5E-456A-8EB2-C9C879DFA943}" dt="2024-01-30T15:42:59.463" v="257"/>
          <ac:spMkLst>
            <pc:docMk/>
            <pc:sldMk cId="2295707047" sldId="258"/>
            <ac:spMk id="5" creationId="{32F89FE6-F326-46A0-1359-05A0E85E12C3}"/>
          </ac:spMkLst>
        </pc:spChg>
        <pc:spChg chg="mod">
          <ac:chgData name="Brittain, Amie (DBHDS)" userId="e8f3d36f-1823-4c59-8e6a-dcf6fbbfaab8" providerId="ADAL" clId="{CB33E0C1-1D5E-456A-8EB2-C9C879DFA943}" dt="2024-01-30T15:43:17.605" v="312" actId="20577"/>
          <ac:spMkLst>
            <pc:docMk/>
            <pc:sldMk cId="2295707047" sldId="258"/>
            <ac:spMk id="7" creationId="{A6BDCB20-D218-2612-F563-D76DB6DF8B97}"/>
          </ac:spMkLst>
        </pc:spChg>
        <pc:spChg chg="add mod">
          <ac:chgData name="Brittain, Amie (DBHDS)" userId="e8f3d36f-1823-4c59-8e6a-dcf6fbbfaab8" providerId="ADAL" clId="{CB33E0C1-1D5E-456A-8EB2-C9C879DFA943}" dt="2024-01-30T15:47:16.062" v="439" actId="20577"/>
          <ac:spMkLst>
            <pc:docMk/>
            <pc:sldMk cId="2295707047" sldId="258"/>
            <ac:spMk id="8" creationId="{9FF37DD7-FEA7-4861-500D-E420F773C7D6}"/>
          </ac:spMkLst>
        </pc:spChg>
        <pc:spChg chg="add mod">
          <ac:chgData name="Brittain, Amie (DBHDS)" userId="e8f3d36f-1823-4c59-8e6a-dcf6fbbfaab8" providerId="ADAL" clId="{CB33E0C1-1D5E-456A-8EB2-C9C879DFA943}" dt="2024-01-30T15:49:28.212" v="520" actId="113"/>
          <ac:spMkLst>
            <pc:docMk/>
            <pc:sldMk cId="2295707047" sldId="258"/>
            <ac:spMk id="9" creationId="{152EABE8-6FE7-0DBC-BA84-B9E86E822F08}"/>
          </ac:spMkLst>
        </pc:spChg>
        <pc:spChg chg="add mod">
          <ac:chgData name="Brittain, Amie (DBHDS)" userId="e8f3d36f-1823-4c59-8e6a-dcf6fbbfaab8" providerId="ADAL" clId="{CB33E0C1-1D5E-456A-8EB2-C9C879DFA943}" dt="2024-01-30T15:49:20.919" v="518" actId="113"/>
          <ac:spMkLst>
            <pc:docMk/>
            <pc:sldMk cId="2295707047" sldId="258"/>
            <ac:spMk id="10" creationId="{057E883C-D3D6-327B-0FAC-329B39CA2377}"/>
          </ac:spMkLst>
        </pc:spChg>
        <pc:spChg chg="add mod">
          <ac:chgData name="Brittain, Amie (DBHDS)" userId="e8f3d36f-1823-4c59-8e6a-dcf6fbbfaab8" providerId="ADAL" clId="{CB33E0C1-1D5E-456A-8EB2-C9C879DFA943}" dt="2024-01-30T15:48:41.261" v="489" actId="1076"/>
          <ac:spMkLst>
            <pc:docMk/>
            <pc:sldMk cId="2295707047" sldId="258"/>
            <ac:spMk id="11" creationId="{95E62D15-CAB7-8C77-4DD1-FA8575C9B786}"/>
          </ac:spMkLst>
        </pc:spChg>
        <pc:spChg chg="add mod">
          <ac:chgData name="Brittain, Amie (DBHDS)" userId="e8f3d36f-1823-4c59-8e6a-dcf6fbbfaab8" providerId="ADAL" clId="{CB33E0C1-1D5E-456A-8EB2-C9C879DFA943}" dt="2024-01-30T15:49:35.538" v="522" actId="113"/>
          <ac:spMkLst>
            <pc:docMk/>
            <pc:sldMk cId="2295707047" sldId="258"/>
            <ac:spMk id="12" creationId="{058FA8E3-BFA0-0D65-375B-BAC1F90D3AB6}"/>
          </ac:spMkLst>
        </pc:spChg>
        <pc:spChg chg="add del mod">
          <ac:chgData name="Brittain, Amie (DBHDS)" userId="e8f3d36f-1823-4c59-8e6a-dcf6fbbfaab8" providerId="ADAL" clId="{CB33E0C1-1D5E-456A-8EB2-C9C879DFA943}" dt="2024-01-30T15:49:49.734" v="525"/>
          <ac:spMkLst>
            <pc:docMk/>
            <pc:sldMk cId="2295707047" sldId="258"/>
            <ac:spMk id="13" creationId="{6F8C28B2-5B9A-F7AE-39C3-F0E8B061B70E}"/>
          </ac:spMkLst>
        </pc:spChg>
        <pc:spChg chg="add mod">
          <ac:chgData name="Brittain, Amie (DBHDS)" userId="e8f3d36f-1823-4c59-8e6a-dcf6fbbfaab8" providerId="ADAL" clId="{CB33E0C1-1D5E-456A-8EB2-C9C879DFA943}" dt="2024-01-30T15:52:25.440" v="547" actId="113"/>
          <ac:spMkLst>
            <pc:docMk/>
            <pc:sldMk cId="2295707047" sldId="258"/>
            <ac:spMk id="14" creationId="{6DBA00C5-7710-E766-D65A-687A90DC4B24}"/>
          </ac:spMkLst>
        </pc:spChg>
        <pc:spChg chg="add del mod">
          <ac:chgData name="Brittain, Amie (DBHDS)" userId="e8f3d36f-1823-4c59-8e6a-dcf6fbbfaab8" providerId="ADAL" clId="{CB33E0C1-1D5E-456A-8EB2-C9C879DFA943}" dt="2024-01-30T15:50:54.517" v="536"/>
          <ac:spMkLst>
            <pc:docMk/>
            <pc:sldMk cId="2295707047" sldId="258"/>
            <ac:spMk id="15" creationId="{A5547410-BB44-E362-3DA9-F428CA46EE6A}"/>
          </ac:spMkLst>
        </pc:spChg>
        <pc:spChg chg="add mod">
          <ac:chgData name="Brittain, Amie (DBHDS)" userId="e8f3d36f-1823-4c59-8e6a-dcf6fbbfaab8" providerId="ADAL" clId="{CB33E0C1-1D5E-456A-8EB2-C9C879DFA943}" dt="2024-01-30T15:52:15.628" v="546" actId="207"/>
          <ac:spMkLst>
            <pc:docMk/>
            <pc:sldMk cId="2295707047" sldId="258"/>
            <ac:spMk id="16" creationId="{8CED5748-AC8D-C90E-61FD-FA9CE57F709E}"/>
          </ac:spMkLst>
        </pc:spChg>
        <pc:spChg chg="add mod">
          <ac:chgData name="Brittain, Amie (DBHDS)" userId="e8f3d36f-1823-4c59-8e6a-dcf6fbbfaab8" providerId="ADAL" clId="{CB33E0C1-1D5E-456A-8EB2-C9C879DFA943}" dt="2024-01-30T15:53:24.473" v="555" actId="20577"/>
          <ac:spMkLst>
            <pc:docMk/>
            <pc:sldMk cId="2295707047" sldId="258"/>
            <ac:spMk id="17" creationId="{7696F846-A43F-6965-FB9B-DF448E7555C2}"/>
          </ac:spMkLst>
        </pc:spChg>
      </pc:sldChg>
      <pc:sldChg chg="modSp new mod modNotesTx">
        <pc:chgData name="Brittain, Amie (DBHDS)" userId="e8f3d36f-1823-4c59-8e6a-dcf6fbbfaab8" providerId="ADAL" clId="{CB33E0C1-1D5E-456A-8EB2-C9C879DFA943}" dt="2024-02-02T18:58:01.087" v="2996"/>
        <pc:sldMkLst>
          <pc:docMk/>
          <pc:sldMk cId="2635493224" sldId="259"/>
        </pc:sldMkLst>
        <pc:spChg chg="mod">
          <ac:chgData name="Brittain, Amie (DBHDS)" userId="e8f3d36f-1823-4c59-8e6a-dcf6fbbfaab8" providerId="ADAL" clId="{CB33E0C1-1D5E-456A-8EB2-C9C879DFA943}" dt="2024-01-30T17:46:28.855" v="646" actId="113"/>
          <ac:spMkLst>
            <pc:docMk/>
            <pc:sldMk cId="2635493224" sldId="259"/>
            <ac:spMk id="2" creationId="{34554CE9-926A-66CC-483D-8EBE47FB893E}"/>
          </ac:spMkLst>
        </pc:spChg>
        <pc:spChg chg="mod">
          <ac:chgData name="Brittain, Amie (DBHDS)" userId="e8f3d36f-1823-4c59-8e6a-dcf6fbbfaab8" providerId="ADAL" clId="{CB33E0C1-1D5E-456A-8EB2-C9C879DFA943}" dt="2024-01-30T17:47:02.607" v="652" actId="27636"/>
          <ac:spMkLst>
            <pc:docMk/>
            <pc:sldMk cId="2635493224" sldId="259"/>
            <ac:spMk id="3" creationId="{6BE744F5-47E6-8763-3578-773CE3D6E0D4}"/>
          </ac:spMkLst>
        </pc:spChg>
        <pc:spChg chg="mod">
          <ac:chgData name="Brittain, Amie (DBHDS)" userId="e8f3d36f-1823-4c59-8e6a-dcf6fbbfaab8" providerId="ADAL" clId="{CB33E0C1-1D5E-456A-8EB2-C9C879DFA943}" dt="2024-01-30T17:45:18.701" v="586" actId="20577"/>
          <ac:spMkLst>
            <pc:docMk/>
            <pc:sldMk cId="2635493224" sldId="259"/>
            <ac:spMk id="4" creationId="{67DCFE6A-C940-8A36-BFB0-5F34145B9A17}"/>
          </ac:spMkLst>
        </pc:spChg>
        <pc:spChg chg="mod">
          <ac:chgData name="Brittain, Amie (DBHDS)" userId="e8f3d36f-1823-4c59-8e6a-dcf6fbbfaab8" providerId="ADAL" clId="{CB33E0C1-1D5E-456A-8EB2-C9C879DFA943}" dt="2024-01-30T17:45:13.413" v="575"/>
          <ac:spMkLst>
            <pc:docMk/>
            <pc:sldMk cId="2635493224" sldId="259"/>
            <ac:spMk id="5" creationId="{DFEEA0C7-F1C6-750F-F868-7FD4B11D4314}"/>
          </ac:spMkLst>
        </pc:spChg>
        <pc:spChg chg="mod">
          <ac:chgData name="Brittain, Amie (DBHDS)" userId="e8f3d36f-1823-4c59-8e6a-dcf6fbbfaab8" providerId="ADAL" clId="{CB33E0C1-1D5E-456A-8EB2-C9C879DFA943}" dt="2024-01-30T17:45:27.961" v="600" actId="20577"/>
          <ac:spMkLst>
            <pc:docMk/>
            <pc:sldMk cId="2635493224" sldId="259"/>
            <ac:spMk id="7" creationId="{D71AD19C-83ED-CF5C-36F3-B47E2D34C5F9}"/>
          </ac:spMkLst>
        </pc:spChg>
      </pc:sldChg>
      <pc:sldChg chg="addSp delSp modSp new mod">
        <pc:chgData name="Brittain, Amie (DBHDS)" userId="e8f3d36f-1823-4c59-8e6a-dcf6fbbfaab8" providerId="ADAL" clId="{CB33E0C1-1D5E-456A-8EB2-C9C879DFA943}" dt="2024-01-30T17:53:19.110" v="818"/>
        <pc:sldMkLst>
          <pc:docMk/>
          <pc:sldMk cId="3859675210" sldId="260"/>
        </pc:sldMkLst>
        <pc:spChg chg="mod">
          <ac:chgData name="Brittain, Amie (DBHDS)" userId="e8f3d36f-1823-4c59-8e6a-dcf6fbbfaab8" providerId="ADAL" clId="{CB33E0C1-1D5E-456A-8EB2-C9C879DFA943}" dt="2024-01-30T17:48:04.025" v="718" actId="113"/>
          <ac:spMkLst>
            <pc:docMk/>
            <pc:sldMk cId="3859675210" sldId="260"/>
            <ac:spMk id="2" creationId="{5410169A-ACFE-7BF9-4EF3-5C2197FF0206}"/>
          </ac:spMkLst>
        </pc:spChg>
        <pc:spChg chg="mod">
          <ac:chgData name="Brittain, Amie (DBHDS)" userId="e8f3d36f-1823-4c59-8e6a-dcf6fbbfaab8" providerId="ADAL" clId="{CB33E0C1-1D5E-456A-8EB2-C9C879DFA943}" dt="2024-01-30T17:50:16.186" v="735" actId="14100"/>
          <ac:spMkLst>
            <pc:docMk/>
            <pc:sldMk cId="3859675210" sldId="260"/>
            <ac:spMk id="3" creationId="{5EE48EF6-634F-B961-016A-54849B5A0F02}"/>
          </ac:spMkLst>
        </pc:spChg>
        <pc:spChg chg="mod">
          <ac:chgData name="Brittain, Amie (DBHDS)" userId="e8f3d36f-1823-4c59-8e6a-dcf6fbbfaab8" providerId="ADAL" clId="{CB33E0C1-1D5E-456A-8EB2-C9C879DFA943}" dt="2024-01-30T17:47:44.549" v="683" actId="20577"/>
          <ac:spMkLst>
            <pc:docMk/>
            <pc:sldMk cId="3859675210" sldId="260"/>
            <ac:spMk id="4" creationId="{825DBDBE-90CE-5BBC-23B9-D040378B3BEF}"/>
          </ac:spMkLst>
        </pc:spChg>
        <pc:spChg chg="mod">
          <ac:chgData name="Brittain, Amie (DBHDS)" userId="e8f3d36f-1823-4c59-8e6a-dcf6fbbfaab8" providerId="ADAL" clId="{CB33E0C1-1D5E-456A-8EB2-C9C879DFA943}" dt="2024-01-30T17:47:39.596" v="672"/>
          <ac:spMkLst>
            <pc:docMk/>
            <pc:sldMk cId="3859675210" sldId="260"/>
            <ac:spMk id="5" creationId="{164473C5-B2B5-B2FF-AB81-650D93820E69}"/>
          </ac:spMkLst>
        </pc:spChg>
        <pc:spChg chg="mod">
          <ac:chgData name="Brittain, Amie (DBHDS)" userId="e8f3d36f-1823-4c59-8e6a-dcf6fbbfaab8" providerId="ADAL" clId="{CB33E0C1-1D5E-456A-8EB2-C9C879DFA943}" dt="2024-01-30T17:47:51.136" v="694" actId="20577"/>
          <ac:spMkLst>
            <pc:docMk/>
            <pc:sldMk cId="3859675210" sldId="260"/>
            <ac:spMk id="7" creationId="{8D7A6032-19CF-F51A-0032-2ACD78CB9F0E}"/>
          </ac:spMkLst>
        </pc:spChg>
        <pc:spChg chg="add mod">
          <ac:chgData name="Brittain, Amie (DBHDS)" userId="e8f3d36f-1823-4c59-8e6a-dcf6fbbfaab8" providerId="ADAL" clId="{CB33E0C1-1D5E-456A-8EB2-C9C879DFA943}" dt="2024-01-30T17:52:14.926" v="800" actId="255"/>
          <ac:spMkLst>
            <pc:docMk/>
            <pc:sldMk cId="3859675210" sldId="260"/>
            <ac:spMk id="8" creationId="{5C3E0C34-8C60-1F89-A528-9A3366F3B442}"/>
          </ac:spMkLst>
        </pc:spChg>
        <pc:spChg chg="add mod">
          <ac:chgData name="Brittain, Amie (DBHDS)" userId="e8f3d36f-1823-4c59-8e6a-dcf6fbbfaab8" providerId="ADAL" clId="{CB33E0C1-1D5E-456A-8EB2-C9C879DFA943}" dt="2024-01-30T17:52:45.948" v="815" actId="255"/>
          <ac:spMkLst>
            <pc:docMk/>
            <pc:sldMk cId="3859675210" sldId="260"/>
            <ac:spMk id="9" creationId="{29813E8E-8F62-5BBA-5F18-D1C5E401FCFB}"/>
          </ac:spMkLst>
        </pc:spChg>
        <pc:spChg chg="add del mod">
          <ac:chgData name="Brittain, Amie (DBHDS)" userId="e8f3d36f-1823-4c59-8e6a-dcf6fbbfaab8" providerId="ADAL" clId="{CB33E0C1-1D5E-456A-8EB2-C9C879DFA943}" dt="2024-01-30T17:53:19.110" v="818"/>
          <ac:spMkLst>
            <pc:docMk/>
            <pc:sldMk cId="3859675210" sldId="260"/>
            <ac:spMk id="10" creationId="{2683F54D-AE35-4A9D-785C-4F4629517ADE}"/>
          </ac:spMkLst>
        </pc:spChg>
      </pc:sldChg>
      <pc:sldChg chg="modSp new mod">
        <pc:chgData name="Brittain, Amie (DBHDS)" userId="e8f3d36f-1823-4c59-8e6a-dcf6fbbfaab8" providerId="ADAL" clId="{CB33E0C1-1D5E-456A-8EB2-C9C879DFA943}" dt="2024-01-30T17:54:20.461" v="903" actId="2711"/>
        <pc:sldMkLst>
          <pc:docMk/>
          <pc:sldMk cId="611539977" sldId="261"/>
        </pc:sldMkLst>
        <pc:spChg chg="mod">
          <ac:chgData name="Brittain, Amie (DBHDS)" userId="e8f3d36f-1823-4c59-8e6a-dcf6fbbfaab8" providerId="ADAL" clId="{CB33E0C1-1D5E-456A-8EB2-C9C879DFA943}" dt="2024-01-30T17:53:56.486" v="899" actId="14100"/>
          <ac:spMkLst>
            <pc:docMk/>
            <pc:sldMk cId="611539977" sldId="261"/>
            <ac:spMk id="2" creationId="{644F92BB-4814-865E-09A6-0786682D9769}"/>
          </ac:spMkLst>
        </pc:spChg>
        <pc:spChg chg="mod">
          <ac:chgData name="Brittain, Amie (DBHDS)" userId="e8f3d36f-1823-4c59-8e6a-dcf6fbbfaab8" providerId="ADAL" clId="{CB33E0C1-1D5E-456A-8EB2-C9C879DFA943}" dt="2024-01-30T17:54:20.461" v="903" actId="2711"/>
          <ac:spMkLst>
            <pc:docMk/>
            <pc:sldMk cId="611539977" sldId="261"/>
            <ac:spMk id="3" creationId="{48895D2F-509A-22D6-6324-0351B8FD719A}"/>
          </ac:spMkLst>
        </pc:spChg>
        <pc:spChg chg="mod">
          <ac:chgData name="Brittain, Amie (DBHDS)" userId="e8f3d36f-1823-4c59-8e6a-dcf6fbbfaab8" providerId="ADAL" clId="{CB33E0C1-1D5E-456A-8EB2-C9C879DFA943}" dt="2024-01-30T17:53:33.731" v="848" actId="20577"/>
          <ac:spMkLst>
            <pc:docMk/>
            <pc:sldMk cId="611539977" sldId="261"/>
            <ac:spMk id="4" creationId="{E5661630-A7F4-D1F4-6C1D-A46DE8CF886C}"/>
          </ac:spMkLst>
        </pc:spChg>
        <pc:spChg chg="mod">
          <ac:chgData name="Brittain, Amie (DBHDS)" userId="e8f3d36f-1823-4c59-8e6a-dcf6fbbfaab8" providerId="ADAL" clId="{CB33E0C1-1D5E-456A-8EB2-C9C879DFA943}" dt="2024-01-30T17:53:28.263" v="837"/>
          <ac:spMkLst>
            <pc:docMk/>
            <pc:sldMk cId="611539977" sldId="261"/>
            <ac:spMk id="5" creationId="{D0252EB8-FCB7-C7E9-2361-74E882CEA0AD}"/>
          </ac:spMkLst>
        </pc:spChg>
        <pc:spChg chg="mod">
          <ac:chgData name="Brittain, Amie (DBHDS)" userId="e8f3d36f-1823-4c59-8e6a-dcf6fbbfaab8" providerId="ADAL" clId="{CB33E0C1-1D5E-456A-8EB2-C9C879DFA943}" dt="2024-01-30T17:53:39.439" v="863" actId="20577"/>
          <ac:spMkLst>
            <pc:docMk/>
            <pc:sldMk cId="611539977" sldId="261"/>
            <ac:spMk id="7" creationId="{D2409895-BE03-8739-20BC-D8B877AA9B6C}"/>
          </ac:spMkLst>
        </pc:spChg>
      </pc:sldChg>
      <pc:sldChg chg="addSp delSp modSp new mod">
        <pc:chgData name="Brittain, Amie (DBHDS)" userId="e8f3d36f-1823-4c59-8e6a-dcf6fbbfaab8" providerId="ADAL" clId="{CB33E0C1-1D5E-456A-8EB2-C9C879DFA943}" dt="2024-01-30T18:01:56.078" v="1072" actId="20577"/>
        <pc:sldMkLst>
          <pc:docMk/>
          <pc:sldMk cId="393607318" sldId="262"/>
        </pc:sldMkLst>
        <pc:spChg chg="mod">
          <ac:chgData name="Brittain, Amie (DBHDS)" userId="e8f3d36f-1823-4c59-8e6a-dcf6fbbfaab8" providerId="ADAL" clId="{CB33E0C1-1D5E-456A-8EB2-C9C879DFA943}" dt="2024-01-30T17:56:22.350" v="984" actId="113"/>
          <ac:spMkLst>
            <pc:docMk/>
            <pc:sldMk cId="393607318" sldId="262"/>
            <ac:spMk id="2" creationId="{37917CB1-D396-F1AB-0122-D1C831EFAF21}"/>
          </ac:spMkLst>
        </pc:spChg>
        <pc:spChg chg="mod">
          <ac:chgData name="Brittain, Amie (DBHDS)" userId="e8f3d36f-1823-4c59-8e6a-dcf6fbbfaab8" providerId="ADAL" clId="{CB33E0C1-1D5E-456A-8EB2-C9C879DFA943}" dt="2024-01-30T18:01:56.078" v="1072" actId="20577"/>
          <ac:spMkLst>
            <pc:docMk/>
            <pc:sldMk cId="393607318" sldId="262"/>
            <ac:spMk id="3" creationId="{CD53EEC4-E0FC-0D3E-E6AB-89EFFF130F06}"/>
          </ac:spMkLst>
        </pc:spChg>
        <pc:spChg chg="mod">
          <ac:chgData name="Brittain, Amie (DBHDS)" userId="e8f3d36f-1823-4c59-8e6a-dcf6fbbfaab8" providerId="ADAL" clId="{CB33E0C1-1D5E-456A-8EB2-C9C879DFA943}" dt="2024-01-30T17:56:01.929" v="934" actId="20577"/>
          <ac:spMkLst>
            <pc:docMk/>
            <pc:sldMk cId="393607318" sldId="262"/>
            <ac:spMk id="4" creationId="{61E3D773-CE59-2B9B-E5E0-08F439ADC876}"/>
          </ac:spMkLst>
        </pc:spChg>
        <pc:spChg chg="mod">
          <ac:chgData name="Brittain, Amie (DBHDS)" userId="e8f3d36f-1823-4c59-8e6a-dcf6fbbfaab8" providerId="ADAL" clId="{CB33E0C1-1D5E-456A-8EB2-C9C879DFA943}" dt="2024-01-30T17:55:57.312" v="923"/>
          <ac:spMkLst>
            <pc:docMk/>
            <pc:sldMk cId="393607318" sldId="262"/>
            <ac:spMk id="5" creationId="{4157F214-2EDD-A576-A040-0E6BB64203C0}"/>
          </ac:spMkLst>
        </pc:spChg>
        <pc:spChg chg="mod">
          <ac:chgData name="Brittain, Amie (DBHDS)" userId="e8f3d36f-1823-4c59-8e6a-dcf6fbbfaab8" providerId="ADAL" clId="{CB33E0C1-1D5E-456A-8EB2-C9C879DFA943}" dt="2024-01-30T17:56:08.767" v="944" actId="20577"/>
          <ac:spMkLst>
            <pc:docMk/>
            <pc:sldMk cId="393607318" sldId="262"/>
            <ac:spMk id="7" creationId="{C46FE86A-32C3-F632-05E9-4350B0EBB649}"/>
          </ac:spMkLst>
        </pc:spChg>
        <pc:spChg chg="add del mod">
          <ac:chgData name="Brittain, Amie (DBHDS)" userId="e8f3d36f-1823-4c59-8e6a-dcf6fbbfaab8" providerId="ADAL" clId="{CB33E0C1-1D5E-456A-8EB2-C9C879DFA943}" dt="2024-01-30T18:00:49.215" v="1046" actId="478"/>
          <ac:spMkLst>
            <pc:docMk/>
            <pc:sldMk cId="393607318" sldId="262"/>
            <ac:spMk id="8" creationId="{24190D64-694A-2D3B-74B0-B006CDF98FD3}"/>
          </ac:spMkLst>
        </pc:spChg>
        <pc:spChg chg="add mod">
          <ac:chgData name="Brittain, Amie (DBHDS)" userId="e8f3d36f-1823-4c59-8e6a-dcf6fbbfaab8" providerId="ADAL" clId="{CB33E0C1-1D5E-456A-8EB2-C9C879DFA943}" dt="2024-01-30T18:01:30.924" v="1065" actId="255"/>
          <ac:spMkLst>
            <pc:docMk/>
            <pc:sldMk cId="393607318" sldId="262"/>
            <ac:spMk id="9" creationId="{C89C9D24-171A-92A8-A083-2DBD038ECBAD}"/>
          </ac:spMkLst>
        </pc:spChg>
      </pc:sldChg>
      <pc:sldChg chg="modSp new mod">
        <pc:chgData name="Brittain, Amie (DBHDS)" userId="e8f3d36f-1823-4c59-8e6a-dcf6fbbfaab8" providerId="ADAL" clId="{CB33E0C1-1D5E-456A-8EB2-C9C879DFA943}" dt="2024-01-30T18:23:20.229" v="1264" actId="113"/>
        <pc:sldMkLst>
          <pc:docMk/>
          <pc:sldMk cId="4070484987" sldId="263"/>
        </pc:sldMkLst>
        <pc:spChg chg="mod">
          <ac:chgData name="Brittain, Amie (DBHDS)" userId="e8f3d36f-1823-4c59-8e6a-dcf6fbbfaab8" providerId="ADAL" clId="{CB33E0C1-1D5E-456A-8EB2-C9C879DFA943}" dt="2024-01-30T18:22:30.029" v="1258" actId="14100"/>
          <ac:spMkLst>
            <pc:docMk/>
            <pc:sldMk cId="4070484987" sldId="263"/>
            <ac:spMk id="2" creationId="{477E47EE-9735-EF6F-F741-01465814E882}"/>
          </ac:spMkLst>
        </pc:spChg>
        <pc:spChg chg="mod">
          <ac:chgData name="Brittain, Amie (DBHDS)" userId="e8f3d36f-1823-4c59-8e6a-dcf6fbbfaab8" providerId="ADAL" clId="{CB33E0C1-1D5E-456A-8EB2-C9C879DFA943}" dt="2024-01-30T18:23:20.229" v="1264" actId="113"/>
          <ac:spMkLst>
            <pc:docMk/>
            <pc:sldMk cId="4070484987" sldId="263"/>
            <ac:spMk id="3" creationId="{F546C650-9D17-8141-EB36-B325CCCBAC14}"/>
          </ac:spMkLst>
        </pc:spChg>
        <pc:spChg chg="mod">
          <ac:chgData name="Brittain, Amie (DBHDS)" userId="e8f3d36f-1823-4c59-8e6a-dcf6fbbfaab8" providerId="ADAL" clId="{CB33E0C1-1D5E-456A-8EB2-C9C879DFA943}" dt="2024-01-30T18:03:05.649" v="1103" actId="20577"/>
          <ac:spMkLst>
            <pc:docMk/>
            <pc:sldMk cId="4070484987" sldId="263"/>
            <ac:spMk id="4" creationId="{CCF0A963-5E2C-BCB8-FB38-CDFA45B87DDF}"/>
          </ac:spMkLst>
        </pc:spChg>
        <pc:spChg chg="mod">
          <ac:chgData name="Brittain, Amie (DBHDS)" userId="e8f3d36f-1823-4c59-8e6a-dcf6fbbfaab8" providerId="ADAL" clId="{CB33E0C1-1D5E-456A-8EB2-C9C879DFA943}" dt="2024-01-30T18:03:00.497" v="1092"/>
          <ac:spMkLst>
            <pc:docMk/>
            <pc:sldMk cId="4070484987" sldId="263"/>
            <ac:spMk id="5" creationId="{67927829-8BC7-A042-DBE2-7275AB420551}"/>
          </ac:spMkLst>
        </pc:spChg>
        <pc:spChg chg="mod">
          <ac:chgData name="Brittain, Amie (DBHDS)" userId="e8f3d36f-1823-4c59-8e6a-dcf6fbbfaab8" providerId="ADAL" clId="{CB33E0C1-1D5E-456A-8EB2-C9C879DFA943}" dt="2024-01-30T18:22:15.425" v="1231" actId="20577"/>
          <ac:spMkLst>
            <pc:docMk/>
            <pc:sldMk cId="4070484987" sldId="263"/>
            <ac:spMk id="7" creationId="{93C8D663-9D5F-9AF7-7E8D-B1FFD5A16DB0}"/>
          </ac:spMkLst>
        </pc:spChg>
      </pc:sldChg>
      <pc:sldChg chg="addSp delSp modSp new mod modNotesTx">
        <pc:chgData name="Brittain, Amie (DBHDS)" userId="e8f3d36f-1823-4c59-8e6a-dcf6fbbfaab8" providerId="ADAL" clId="{CB33E0C1-1D5E-456A-8EB2-C9C879DFA943}" dt="2024-02-02T18:59:50.421" v="3101" actId="20577"/>
        <pc:sldMkLst>
          <pc:docMk/>
          <pc:sldMk cId="1464395563" sldId="264"/>
        </pc:sldMkLst>
        <pc:spChg chg="mod">
          <ac:chgData name="Brittain, Amie (DBHDS)" userId="e8f3d36f-1823-4c59-8e6a-dcf6fbbfaab8" providerId="ADAL" clId="{CB33E0C1-1D5E-456A-8EB2-C9C879DFA943}" dt="2024-01-30T18:17:29.610" v="1204" actId="207"/>
          <ac:spMkLst>
            <pc:docMk/>
            <pc:sldMk cId="1464395563" sldId="264"/>
            <ac:spMk id="2" creationId="{42EAB626-2A18-B262-6D8D-E9C947ED1BE7}"/>
          </ac:spMkLst>
        </pc:spChg>
        <pc:spChg chg="mod">
          <ac:chgData name="Brittain, Amie (DBHDS)" userId="e8f3d36f-1823-4c59-8e6a-dcf6fbbfaab8" providerId="ADAL" clId="{CB33E0C1-1D5E-456A-8EB2-C9C879DFA943}" dt="2024-01-30T18:18:16.674" v="1215" actId="20577"/>
          <ac:spMkLst>
            <pc:docMk/>
            <pc:sldMk cId="1464395563" sldId="264"/>
            <ac:spMk id="3" creationId="{9045920D-1D15-A1F6-5AB8-F775C2B32880}"/>
          </ac:spMkLst>
        </pc:spChg>
        <pc:spChg chg="mod">
          <ac:chgData name="Brittain, Amie (DBHDS)" userId="e8f3d36f-1823-4c59-8e6a-dcf6fbbfaab8" providerId="ADAL" clId="{CB33E0C1-1D5E-456A-8EB2-C9C879DFA943}" dt="2024-01-30T18:13:44.537" v="1126"/>
          <ac:spMkLst>
            <pc:docMk/>
            <pc:sldMk cId="1464395563" sldId="264"/>
            <ac:spMk id="4" creationId="{7EABF8C5-94B2-0ABD-2DD3-A8B95E76FD43}"/>
          </ac:spMkLst>
        </pc:spChg>
        <pc:spChg chg="mod">
          <ac:chgData name="Brittain, Amie (DBHDS)" userId="e8f3d36f-1823-4c59-8e6a-dcf6fbbfaab8" providerId="ADAL" clId="{CB33E0C1-1D5E-456A-8EB2-C9C879DFA943}" dt="2024-02-02T18:47:04.749" v="2985" actId="20577"/>
          <ac:spMkLst>
            <pc:docMk/>
            <pc:sldMk cId="1464395563" sldId="264"/>
            <ac:spMk id="6" creationId="{30676AFF-F367-6C32-C738-EE4DBAE0A133}"/>
          </ac:spMkLst>
        </pc:spChg>
        <pc:spChg chg="add del mod">
          <ac:chgData name="Brittain, Amie (DBHDS)" userId="e8f3d36f-1823-4c59-8e6a-dcf6fbbfaab8" providerId="ADAL" clId="{CB33E0C1-1D5E-456A-8EB2-C9C879DFA943}" dt="2024-01-30T18:15:23.043" v="1192"/>
          <ac:spMkLst>
            <pc:docMk/>
            <pc:sldMk cId="1464395563" sldId="264"/>
            <ac:spMk id="7" creationId="{859EC705-0C3E-F100-F76C-F1B1F42796F0}"/>
          </ac:spMkLst>
        </pc:spChg>
        <pc:spChg chg="add mod">
          <ac:chgData name="Brittain, Amie (DBHDS)" userId="e8f3d36f-1823-4c59-8e6a-dcf6fbbfaab8" providerId="ADAL" clId="{CB33E0C1-1D5E-456A-8EB2-C9C879DFA943}" dt="2024-01-30T18:15:57.369" v="1198" actId="207"/>
          <ac:spMkLst>
            <pc:docMk/>
            <pc:sldMk cId="1464395563" sldId="264"/>
            <ac:spMk id="8" creationId="{C57AB24E-CB0B-8EB3-A19D-6BEDBD44F067}"/>
          </ac:spMkLst>
        </pc:spChg>
        <pc:spChg chg="add mod">
          <ac:chgData name="Brittain, Amie (DBHDS)" userId="e8f3d36f-1823-4c59-8e6a-dcf6fbbfaab8" providerId="ADAL" clId="{CB33E0C1-1D5E-456A-8EB2-C9C879DFA943}" dt="2024-01-30T18:17:12.763" v="1203" actId="2711"/>
          <ac:spMkLst>
            <pc:docMk/>
            <pc:sldMk cId="1464395563" sldId="264"/>
            <ac:spMk id="9" creationId="{1C3B0F77-1582-A21C-4EBB-EDAF6B9D4E3A}"/>
          </ac:spMkLst>
        </pc:spChg>
      </pc:sldChg>
      <pc:sldChg chg="add ord modNotesTx">
        <pc:chgData name="Brittain, Amie (DBHDS)" userId="e8f3d36f-1823-4c59-8e6a-dcf6fbbfaab8" providerId="ADAL" clId="{CB33E0C1-1D5E-456A-8EB2-C9C879DFA943}" dt="2024-02-02T18:58:29.030" v="2997"/>
        <pc:sldMkLst>
          <pc:docMk/>
          <pc:sldMk cId="340546638" sldId="291"/>
        </pc:sldMkLst>
      </pc:sldChg>
      <pc:sldChg chg="modSp add mod modNotesTx">
        <pc:chgData name="Brittain, Amie (DBHDS)" userId="e8f3d36f-1823-4c59-8e6a-dcf6fbbfaab8" providerId="ADAL" clId="{CB33E0C1-1D5E-456A-8EB2-C9C879DFA943}" dt="2024-02-02T19:00:18.433" v="3102"/>
        <pc:sldMkLst>
          <pc:docMk/>
          <pc:sldMk cId="3942616901" sldId="292"/>
        </pc:sldMkLst>
        <pc:spChg chg="mod">
          <ac:chgData name="Brittain, Amie (DBHDS)" userId="e8f3d36f-1823-4c59-8e6a-dcf6fbbfaab8" providerId="ADAL" clId="{CB33E0C1-1D5E-456A-8EB2-C9C879DFA943}" dt="2024-01-30T18:25:48.955" v="1376" actId="20577"/>
          <ac:spMkLst>
            <pc:docMk/>
            <pc:sldMk cId="3942616901" sldId="292"/>
            <ac:spMk id="5" creationId="{40371C49-CD12-3752-DF88-CBA131684F20}"/>
          </ac:spMkLst>
        </pc:spChg>
      </pc:sldChg>
      <pc:sldChg chg="modSp new mod">
        <pc:chgData name="Brittain, Amie (DBHDS)" userId="e8f3d36f-1823-4c59-8e6a-dcf6fbbfaab8" providerId="ADAL" clId="{CB33E0C1-1D5E-456A-8EB2-C9C879DFA943}" dt="2024-01-30T20:37:08.608" v="1502" actId="20577"/>
        <pc:sldMkLst>
          <pc:docMk/>
          <pc:sldMk cId="3309738808" sldId="293"/>
        </pc:sldMkLst>
        <pc:spChg chg="mod">
          <ac:chgData name="Brittain, Amie (DBHDS)" userId="e8f3d36f-1823-4c59-8e6a-dcf6fbbfaab8" providerId="ADAL" clId="{CB33E0C1-1D5E-456A-8EB2-C9C879DFA943}" dt="2024-01-30T20:35:52.715" v="1459" actId="14100"/>
          <ac:spMkLst>
            <pc:docMk/>
            <pc:sldMk cId="3309738808" sldId="293"/>
            <ac:spMk id="2" creationId="{BDB6937B-687C-3ACD-C6AB-C35B8EB36AFC}"/>
          </ac:spMkLst>
        </pc:spChg>
        <pc:spChg chg="mod">
          <ac:chgData name="Brittain, Amie (DBHDS)" userId="e8f3d36f-1823-4c59-8e6a-dcf6fbbfaab8" providerId="ADAL" clId="{CB33E0C1-1D5E-456A-8EB2-C9C879DFA943}" dt="2024-01-30T20:37:08.608" v="1502" actId="20577"/>
          <ac:spMkLst>
            <pc:docMk/>
            <pc:sldMk cId="3309738808" sldId="293"/>
            <ac:spMk id="3" creationId="{D969F683-DE25-66A6-7684-1145AE5E2039}"/>
          </ac:spMkLst>
        </pc:spChg>
        <pc:spChg chg="mod">
          <ac:chgData name="Brittain, Amie (DBHDS)" userId="e8f3d36f-1823-4c59-8e6a-dcf6fbbfaab8" providerId="ADAL" clId="{CB33E0C1-1D5E-456A-8EB2-C9C879DFA943}" dt="2024-01-30T20:35:25.676" v="1407" actId="20577"/>
          <ac:spMkLst>
            <pc:docMk/>
            <pc:sldMk cId="3309738808" sldId="293"/>
            <ac:spMk id="4" creationId="{79FCF95A-8543-D7D8-E8A0-9F8F8674E960}"/>
          </ac:spMkLst>
        </pc:spChg>
        <pc:spChg chg="mod">
          <ac:chgData name="Brittain, Amie (DBHDS)" userId="e8f3d36f-1823-4c59-8e6a-dcf6fbbfaab8" providerId="ADAL" clId="{CB33E0C1-1D5E-456A-8EB2-C9C879DFA943}" dt="2024-01-30T20:35:20.617" v="1396"/>
          <ac:spMkLst>
            <pc:docMk/>
            <pc:sldMk cId="3309738808" sldId="293"/>
            <ac:spMk id="5" creationId="{6F19E6A1-38C2-67F3-495C-0B769B128E18}"/>
          </ac:spMkLst>
        </pc:spChg>
        <pc:spChg chg="mod">
          <ac:chgData name="Brittain, Amie (DBHDS)" userId="e8f3d36f-1823-4c59-8e6a-dcf6fbbfaab8" providerId="ADAL" clId="{CB33E0C1-1D5E-456A-8EB2-C9C879DFA943}" dt="2024-01-30T20:35:36.923" v="1434" actId="20577"/>
          <ac:spMkLst>
            <pc:docMk/>
            <pc:sldMk cId="3309738808" sldId="293"/>
            <ac:spMk id="7" creationId="{C369FF7D-C258-197B-9D5E-619CA1F7F5EC}"/>
          </ac:spMkLst>
        </pc:spChg>
      </pc:sldChg>
      <pc:sldChg chg="addSp modSp new mod">
        <pc:chgData name="Brittain, Amie (DBHDS)" userId="e8f3d36f-1823-4c59-8e6a-dcf6fbbfaab8" providerId="ADAL" clId="{CB33E0C1-1D5E-456A-8EB2-C9C879DFA943}" dt="2024-02-01T19:51:57.322" v="1588" actId="1076"/>
        <pc:sldMkLst>
          <pc:docMk/>
          <pc:sldMk cId="653196045" sldId="294"/>
        </pc:sldMkLst>
        <pc:spChg chg="mod">
          <ac:chgData name="Brittain, Amie (DBHDS)" userId="e8f3d36f-1823-4c59-8e6a-dcf6fbbfaab8" providerId="ADAL" clId="{CB33E0C1-1D5E-456A-8EB2-C9C879DFA943}" dt="2024-02-01T19:49:45.385" v="1567" actId="113"/>
          <ac:spMkLst>
            <pc:docMk/>
            <pc:sldMk cId="653196045" sldId="294"/>
            <ac:spMk id="2" creationId="{5297B102-83E8-7098-84BB-2697E9B4D23C}"/>
          </ac:spMkLst>
        </pc:spChg>
        <pc:spChg chg="mod">
          <ac:chgData name="Brittain, Amie (DBHDS)" userId="e8f3d36f-1823-4c59-8e6a-dcf6fbbfaab8" providerId="ADAL" clId="{CB33E0C1-1D5E-456A-8EB2-C9C879DFA943}" dt="2024-02-01T19:50:59.064" v="1586" actId="15"/>
          <ac:spMkLst>
            <pc:docMk/>
            <pc:sldMk cId="653196045" sldId="294"/>
            <ac:spMk id="3" creationId="{D2CA7EE2-3295-DFBD-2D00-A8C300B2E1EC}"/>
          </ac:spMkLst>
        </pc:spChg>
        <pc:spChg chg="mod">
          <ac:chgData name="Brittain, Amie (DBHDS)" userId="e8f3d36f-1823-4c59-8e6a-dcf6fbbfaab8" providerId="ADAL" clId="{CB33E0C1-1D5E-456A-8EB2-C9C879DFA943}" dt="2024-02-01T19:49:25.998" v="1533" actId="20577"/>
          <ac:spMkLst>
            <pc:docMk/>
            <pc:sldMk cId="653196045" sldId="294"/>
            <ac:spMk id="4" creationId="{0CD2D7CE-9D20-A199-B03A-8F2FE514B344}"/>
          </ac:spMkLst>
        </pc:spChg>
        <pc:spChg chg="mod">
          <ac:chgData name="Brittain, Amie (DBHDS)" userId="e8f3d36f-1823-4c59-8e6a-dcf6fbbfaab8" providerId="ADAL" clId="{CB33E0C1-1D5E-456A-8EB2-C9C879DFA943}" dt="2024-02-01T19:49:20.878" v="1522"/>
          <ac:spMkLst>
            <pc:docMk/>
            <pc:sldMk cId="653196045" sldId="294"/>
            <ac:spMk id="5" creationId="{F514942D-C85C-79EB-6A37-6D4CC5D5C702}"/>
          </ac:spMkLst>
        </pc:spChg>
        <pc:spChg chg="mod">
          <ac:chgData name="Brittain, Amie (DBHDS)" userId="e8f3d36f-1823-4c59-8e6a-dcf6fbbfaab8" providerId="ADAL" clId="{CB33E0C1-1D5E-456A-8EB2-C9C879DFA943}" dt="2024-02-01T19:49:33.038" v="1539" actId="20577"/>
          <ac:spMkLst>
            <pc:docMk/>
            <pc:sldMk cId="653196045" sldId="294"/>
            <ac:spMk id="7" creationId="{A7E9C472-0BB0-FC9E-09BF-A6208EABE5BD}"/>
          </ac:spMkLst>
        </pc:spChg>
        <pc:picChg chg="add mod">
          <ac:chgData name="Brittain, Amie (DBHDS)" userId="e8f3d36f-1823-4c59-8e6a-dcf6fbbfaab8" providerId="ADAL" clId="{CB33E0C1-1D5E-456A-8EB2-C9C879DFA943}" dt="2024-02-01T19:51:57.322" v="1588" actId="1076"/>
          <ac:picMkLst>
            <pc:docMk/>
            <pc:sldMk cId="653196045" sldId="294"/>
            <ac:picMk id="8" creationId="{64771B7B-36C2-B10A-1B98-87844026C863}"/>
          </ac:picMkLst>
        </pc:picChg>
      </pc:sldChg>
      <pc:sldChg chg="addSp modSp new mod">
        <pc:chgData name="Brittain, Amie (DBHDS)" userId="e8f3d36f-1823-4c59-8e6a-dcf6fbbfaab8" providerId="ADAL" clId="{CB33E0C1-1D5E-456A-8EB2-C9C879DFA943}" dt="2024-02-01T19:55:10.729" v="1674" actId="255"/>
        <pc:sldMkLst>
          <pc:docMk/>
          <pc:sldMk cId="1061433094" sldId="295"/>
        </pc:sldMkLst>
        <pc:spChg chg="mod">
          <ac:chgData name="Brittain, Amie (DBHDS)" userId="e8f3d36f-1823-4c59-8e6a-dcf6fbbfaab8" providerId="ADAL" clId="{CB33E0C1-1D5E-456A-8EB2-C9C879DFA943}" dt="2024-02-01T19:53:13.688" v="1656" actId="113"/>
          <ac:spMkLst>
            <pc:docMk/>
            <pc:sldMk cId="1061433094" sldId="295"/>
            <ac:spMk id="2" creationId="{E4AED145-0FE5-C2FF-2E93-4CB8EB1B28C4}"/>
          </ac:spMkLst>
        </pc:spChg>
        <pc:spChg chg="mod">
          <ac:chgData name="Brittain, Amie (DBHDS)" userId="e8f3d36f-1823-4c59-8e6a-dcf6fbbfaab8" providerId="ADAL" clId="{CB33E0C1-1D5E-456A-8EB2-C9C879DFA943}" dt="2024-02-01T19:55:10.729" v="1674" actId="255"/>
          <ac:spMkLst>
            <pc:docMk/>
            <pc:sldMk cId="1061433094" sldId="295"/>
            <ac:spMk id="3" creationId="{B53CF45C-0CD5-389B-89F3-74AD747942AD}"/>
          </ac:spMkLst>
        </pc:spChg>
        <pc:spChg chg="mod">
          <ac:chgData name="Brittain, Amie (DBHDS)" userId="e8f3d36f-1823-4c59-8e6a-dcf6fbbfaab8" providerId="ADAL" clId="{CB33E0C1-1D5E-456A-8EB2-C9C879DFA943}" dt="2024-02-01T19:52:57.069" v="1619" actId="20577"/>
          <ac:spMkLst>
            <pc:docMk/>
            <pc:sldMk cId="1061433094" sldId="295"/>
            <ac:spMk id="4" creationId="{F58E632D-8717-7F43-1274-7797BE8F952B}"/>
          </ac:spMkLst>
        </pc:spChg>
        <pc:spChg chg="mod">
          <ac:chgData name="Brittain, Amie (DBHDS)" userId="e8f3d36f-1823-4c59-8e6a-dcf6fbbfaab8" providerId="ADAL" clId="{CB33E0C1-1D5E-456A-8EB2-C9C879DFA943}" dt="2024-02-01T19:52:50.251" v="1608"/>
          <ac:spMkLst>
            <pc:docMk/>
            <pc:sldMk cId="1061433094" sldId="295"/>
            <ac:spMk id="5" creationId="{19839495-CD98-6590-936F-CD1314C4610C}"/>
          </ac:spMkLst>
        </pc:spChg>
        <pc:spChg chg="mod">
          <ac:chgData name="Brittain, Amie (DBHDS)" userId="e8f3d36f-1823-4c59-8e6a-dcf6fbbfaab8" providerId="ADAL" clId="{CB33E0C1-1D5E-456A-8EB2-C9C879DFA943}" dt="2024-02-01T19:53:04.926" v="1638" actId="20577"/>
          <ac:spMkLst>
            <pc:docMk/>
            <pc:sldMk cId="1061433094" sldId="295"/>
            <ac:spMk id="7" creationId="{18F7CD51-628D-250D-53F6-186850B67118}"/>
          </ac:spMkLst>
        </pc:spChg>
        <pc:picChg chg="add mod">
          <ac:chgData name="Brittain, Amie (DBHDS)" userId="e8f3d36f-1823-4c59-8e6a-dcf6fbbfaab8" providerId="ADAL" clId="{CB33E0C1-1D5E-456A-8EB2-C9C879DFA943}" dt="2024-02-01T19:54:06.269" v="1662" actId="1076"/>
          <ac:picMkLst>
            <pc:docMk/>
            <pc:sldMk cId="1061433094" sldId="295"/>
            <ac:picMk id="8" creationId="{F54FE984-2D3C-3D1A-74D5-515DDB4F3945}"/>
          </ac:picMkLst>
        </pc:picChg>
      </pc:sldChg>
      <pc:sldChg chg="modSp add mod">
        <pc:chgData name="Brittain, Amie (DBHDS)" userId="e8f3d36f-1823-4c59-8e6a-dcf6fbbfaab8" providerId="ADAL" clId="{CB33E0C1-1D5E-456A-8EB2-C9C879DFA943}" dt="2024-02-01T19:57:39.894" v="1709" actId="20577"/>
        <pc:sldMkLst>
          <pc:docMk/>
          <pc:sldMk cId="1964285013" sldId="296"/>
        </pc:sldMkLst>
        <pc:spChg chg="mod">
          <ac:chgData name="Brittain, Amie (DBHDS)" userId="e8f3d36f-1823-4c59-8e6a-dcf6fbbfaab8" providerId="ADAL" clId="{CB33E0C1-1D5E-456A-8EB2-C9C879DFA943}" dt="2024-02-01T19:57:39.894" v="1709" actId="20577"/>
          <ac:spMkLst>
            <pc:docMk/>
            <pc:sldMk cId="1964285013" sldId="296"/>
            <ac:spMk id="5" creationId="{71B3BA03-46EE-1EE1-3759-EA48EFD833DF}"/>
          </ac:spMkLst>
        </pc:spChg>
      </pc:sldChg>
      <pc:sldChg chg="modSp add mod">
        <pc:chgData name="Brittain, Amie (DBHDS)" userId="e8f3d36f-1823-4c59-8e6a-dcf6fbbfaab8" providerId="ADAL" clId="{CB33E0C1-1D5E-456A-8EB2-C9C879DFA943}" dt="2024-02-01T19:57:56.023" v="1740" actId="20577"/>
        <pc:sldMkLst>
          <pc:docMk/>
          <pc:sldMk cId="2351338337" sldId="297"/>
        </pc:sldMkLst>
        <pc:spChg chg="mod">
          <ac:chgData name="Brittain, Amie (DBHDS)" userId="e8f3d36f-1823-4c59-8e6a-dcf6fbbfaab8" providerId="ADAL" clId="{CB33E0C1-1D5E-456A-8EB2-C9C879DFA943}" dt="2024-02-01T19:57:56.023" v="1740" actId="20577"/>
          <ac:spMkLst>
            <pc:docMk/>
            <pc:sldMk cId="2351338337" sldId="297"/>
            <ac:spMk id="5" creationId="{6B0AD185-E0C7-7F72-5796-01CCC2E58270}"/>
          </ac:spMkLst>
        </pc:spChg>
      </pc:sldChg>
      <pc:sldChg chg="modSp add mod">
        <pc:chgData name="Brittain, Amie (DBHDS)" userId="e8f3d36f-1823-4c59-8e6a-dcf6fbbfaab8" providerId="ADAL" clId="{CB33E0C1-1D5E-456A-8EB2-C9C879DFA943}" dt="2024-02-02T18:49:15.311" v="2989" actId="20577"/>
        <pc:sldMkLst>
          <pc:docMk/>
          <pc:sldMk cId="313443283" sldId="298"/>
        </pc:sldMkLst>
        <pc:spChg chg="mod">
          <ac:chgData name="Brittain, Amie (DBHDS)" userId="e8f3d36f-1823-4c59-8e6a-dcf6fbbfaab8" providerId="ADAL" clId="{CB33E0C1-1D5E-456A-8EB2-C9C879DFA943}" dt="2024-02-02T18:49:15.311" v="2989" actId="20577"/>
          <ac:spMkLst>
            <pc:docMk/>
            <pc:sldMk cId="313443283" sldId="298"/>
            <ac:spMk id="3" creationId="{AFE37E49-6B55-F758-5F77-193651C9A786}"/>
          </ac:spMkLst>
        </pc:spChg>
        <pc:spChg chg="mod">
          <ac:chgData name="Brittain, Amie (DBHDS)" userId="e8f3d36f-1823-4c59-8e6a-dcf6fbbfaab8" providerId="ADAL" clId="{CB33E0C1-1D5E-456A-8EB2-C9C879DFA943}" dt="2024-02-01T20:00:22.767" v="1772" actId="20577"/>
          <ac:spMkLst>
            <pc:docMk/>
            <pc:sldMk cId="313443283" sldId="298"/>
            <ac:spMk id="5" creationId="{E6811990-EC66-B831-9A67-70909997C2A8}"/>
          </ac:spMkLst>
        </pc:spChg>
      </pc:sldChg>
      <pc:sldChg chg="modSp add mod">
        <pc:chgData name="Brittain, Amie (DBHDS)" userId="e8f3d36f-1823-4c59-8e6a-dcf6fbbfaab8" providerId="ADAL" clId="{CB33E0C1-1D5E-456A-8EB2-C9C879DFA943}" dt="2024-02-01T20:02:55.495" v="1804" actId="20577"/>
        <pc:sldMkLst>
          <pc:docMk/>
          <pc:sldMk cId="740014697" sldId="299"/>
        </pc:sldMkLst>
        <pc:spChg chg="mod">
          <ac:chgData name="Brittain, Amie (DBHDS)" userId="e8f3d36f-1823-4c59-8e6a-dcf6fbbfaab8" providerId="ADAL" clId="{CB33E0C1-1D5E-456A-8EB2-C9C879DFA943}" dt="2024-02-01T20:02:55.495" v="1804" actId="20577"/>
          <ac:spMkLst>
            <pc:docMk/>
            <pc:sldMk cId="740014697" sldId="299"/>
            <ac:spMk id="5" creationId="{0593F904-6CA5-5BAE-3288-EBE96E84EC32}"/>
          </ac:spMkLst>
        </pc:spChg>
      </pc:sldChg>
      <pc:sldChg chg="modSp new mod">
        <pc:chgData name="Brittain, Amie (DBHDS)" userId="e8f3d36f-1823-4c59-8e6a-dcf6fbbfaab8" providerId="ADAL" clId="{CB33E0C1-1D5E-456A-8EB2-C9C879DFA943}" dt="2024-02-01T20:06:49.758" v="1935" actId="255"/>
        <pc:sldMkLst>
          <pc:docMk/>
          <pc:sldMk cId="2441296794" sldId="300"/>
        </pc:sldMkLst>
        <pc:spChg chg="mod">
          <ac:chgData name="Brittain, Amie (DBHDS)" userId="e8f3d36f-1823-4c59-8e6a-dcf6fbbfaab8" providerId="ADAL" clId="{CB33E0C1-1D5E-456A-8EB2-C9C879DFA943}" dt="2024-02-01T20:05:48.358" v="1906" actId="27636"/>
          <ac:spMkLst>
            <pc:docMk/>
            <pc:sldMk cId="2441296794" sldId="300"/>
            <ac:spMk id="2" creationId="{A7E588BD-47D4-7A38-2992-FAD8E3B965D6}"/>
          </ac:spMkLst>
        </pc:spChg>
        <pc:spChg chg="mod">
          <ac:chgData name="Brittain, Amie (DBHDS)" userId="e8f3d36f-1823-4c59-8e6a-dcf6fbbfaab8" providerId="ADAL" clId="{CB33E0C1-1D5E-456A-8EB2-C9C879DFA943}" dt="2024-02-01T20:06:49.758" v="1935" actId="255"/>
          <ac:spMkLst>
            <pc:docMk/>
            <pc:sldMk cId="2441296794" sldId="300"/>
            <ac:spMk id="3" creationId="{DC9039F4-D088-F94B-4D29-28D97BE57615}"/>
          </ac:spMkLst>
        </pc:spChg>
        <pc:spChg chg="mod">
          <ac:chgData name="Brittain, Amie (DBHDS)" userId="e8f3d36f-1823-4c59-8e6a-dcf6fbbfaab8" providerId="ADAL" clId="{CB33E0C1-1D5E-456A-8EB2-C9C879DFA943}" dt="2024-02-01T20:03:38.549" v="1838" actId="20577"/>
          <ac:spMkLst>
            <pc:docMk/>
            <pc:sldMk cId="2441296794" sldId="300"/>
            <ac:spMk id="4" creationId="{BE155BDC-6D4A-3EC9-690D-ADAB0657AE05}"/>
          </ac:spMkLst>
        </pc:spChg>
        <pc:spChg chg="mod">
          <ac:chgData name="Brittain, Amie (DBHDS)" userId="e8f3d36f-1823-4c59-8e6a-dcf6fbbfaab8" providerId="ADAL" clId="{CB33E0C1-1D5E-456A-8EB2-C9C879DFA943}" dt="2024-02-01T20:03:34.029" v="1827" actId="20577"/>
          <ac:spMkLst>
            <pc:docMk/>
            <pc:sldMk cId="2441296794" sldId="300"/>
            <ac:spMk id="5" creationId="{00B22C44-5816-E195-EC00-2918C703F5C1}"/>
          </ac:spMkLst>
        </pc:spChg>
        <pc:spChg chg="mod">
          <ac:chgData name="Brittain, Amie (DBHDS)" userId="e8f3d36f-1823-4c59-8e6a-dcf6fbbfaab8" providerId="ADAL" clId="{CB33E0C1-1D5E-456A-8EB2-C9C879DFA943}" dt="2024-02-01T20:05:58.709" v="1930" actId="20577"/>
          <ac:spMkLst>
            <pc:docMk/>
            <pc:sldMk cId="2441296794" sldId="300"/>
            <ac:spMk id="7" creationId="{5ACE9808-D33C-4FB9-07D0-1E5C44426372}"/>
          </ac:spMkLst>
        </pc:spChg>
      </pc:sldChg>
      <pc:sldChg chg="modSp add mod">
        <pc:chgData name="Brittain, Amie (DBHDS)" userId="e8f3d36f-1823-4c59-8e6a-dcf6fbbfaab8" providerId="ADAL" clId="{CB33E0C1-1D5E-456A-8EB2-C9C879DFA943}" dt="2024-02-01T20:04:34.488" v="1870" actId="20577"/>
        <pc:sldMkLst>
          <pc:docMk/>
          <pc:sldMk cId="4107705803" sldId="301"/>
        </pc:sldMkLst>
        <pc:spChg chg="mod">
          <ac:chgData name="Brittain, Amie (DBHDS)" userId="e8f3d36f-1823-4c59-8e6a-dcf6fbbfaab8" providerId="ADAL" clId="{CB33E0C1-1D5E-456A-8EB2-C9C879DFA943}" dt="2024-02-01T20:04:34.488" v="1870" actId="20577"/>
          <ac:spMkLst>
            <pc:docMk/>
            <pc:sldMk cId="4107705803" sldId="301"/>
            <ac:spMk id="5" creationId="{D6225D23-7DAD-6E44-8892-ADE0F397DB57}"/>
          </ac:spMkLst>
        </pc:spChg>
      </pc:sldChg>
      <pc:sldChg chg="modSp new mod">
        <pc:chgData name="Brittain, Amie (DBHDS)" userId="e8f3d36f-1823-4c59-8e6a-dcf6fbbfaab8" providerId="ADAL" clId="{CB33E0C1-1D5E-456A-8EB2-C9C879DFA943}" dt="2024-02-01T20:11:29.078" v="2030" actId="20577"/>
        <pc:sldMkLst>
          <pc:docMk/>
          <pc:sldMk cId="2270006662" sldId="302"/>
        </pc:sldMkLst>
        <pc:spChg chg="mod">
          <ac:chgData name="Brittain, Amie (DBHDS)" userId="e8f3d36f-1823-4c59-8e6a-dcf6fbbfaab8" providerId="ADAL" clId="{CB33E0C1-1D5E-456A-8EB2-C9C879DFA943}" dt="2024-02-01T20:07:54.713" v="1975" actId="14100"/>
          <ac:spMkLst>
            <pc:docMk/>
            <pc:sldMk cId="2270006662" sldId="302"/>
            <ac:spMk id="2" creationId="{B1AA9EB4-4DBC-7C17-D0F2-9EA566A094A0}"/>
          </ac:spMkLst>
        </pc:spChg>
        <pc:spChg chg="mod">
          <ac:chgData name="Brittain, Amie (DBHDS)" userId="e8f3d36f-1823-4c59-8e6a-dcf6fbbfaab8" providerId="ADAL" clId="{CB33E0C1-1D5E-456A-8EB2-C9C879DFA943}" dt="2024-02-01T20:11:29.078" v="2030" actId="20577"/>
          <ac:spMkLst>
            <pc:docMk/>
            <pc:sldMk cId="2270006662" sldId="302"/>
            <ac:spMk id="3" creationId="{454DDDF8-2957-86D6-E735-A8567F3AEAA9}"/>
          </ac:spMkLst>
        </pc:spChg>
        <pc:spChg chg="mod">
          <ac:chgData name="Brittain, Amie (DBHDS)" userId="e8f3d36f-1823-4c59-8e6a-dcf6fbbfaab8" providerId="ADAL" clId="{CB33E0C1-1D5E-456A-8EB2-C9C879DFA943}" dt="2024-02-01T20:08:34.685" v="2009" actId="20577"/>
          <ac:spMkLst>
            <pc:docMk/>
            <pc:sldMk cId="2270006662" sldId="302"/>
            <ac:spMk id="4" creationId="{BA522F2D-82EB-B156-D2DE-BEAE53B77265}"/>
          </ac:spMkLst>
        </pc:spChg>
        <pc:spChg chg="mod">
          <ac:chgData name="Brittain, Amie (DBHDS)" userId="e8f3d36f-1823-4c59-8e6a-dcf6fbbfaab8" providerId="ADAL" clId="{CB33E0C1-1D5E-456A-8EB2-C9C879DFA943}" dt="2024-02-01T20:08:30.172" v="1998"/>
          <ac:spMkLst>
            <pc:docMk/>
            <pc:sldMk cId="2270006662" sldId="302"/>
            <ac:spMk id="5" creationId="{A6B17024-7141-3487-765F-759CD201752A}"/>
          </ac:spMkLst>
        </pc:spChg>
        <pc:spChg chg="mod">
          <ac:chgData name="Brittain, Amie (DBHDS)" userId="e8f3d36f-1823-4c59-8e6a-dcf6fbbfaab8" providerId="ADAL" clId="{CB33E0C1-1D5E-456A-8EB2-C9C879DFA943}" dt="2024-02-01T20:08:01.854" v="1994" actId="20577"/>
          <ac:spMkLst>
            <pc:docMk/>
            <pc:sldMk cId="2270006662" sldId="302"/>
            <ac:spMk id="7" creationId="{2AD3280F-9B42-6298-08C5-919253B50E99}"/>
          </ac:spMkLst>
        </pc:spChg>
      </pc:sldChg>
      <pc:sldChg chg="modSp new mod modNotesTx">
        <pc:chgData name="Brittain, Amie (DBHDS)" userId="e8f3d36f-1823-4c59-8e6a-dcf6fbbfaab8" providerId="ADAL" clId="{CB33E0C1-1D5E-456A-8EB2-C9C879DFA943}" dt="2024-02-02T19:01:09.006" v="3103"/>
        <pc:sldMkLst>
          <pc:docMk/>
          <pc:sldMk cId="885032166" sldId="303"/>
        </pc:sldMkLst>
        <pc:spChg chg="mod">
          <ac:chgData name="Brittain, Amie (DBHDS)" userId="e8f3d36f-1823-4c59-8e6a-dcf6fbbfaab8" providerId="ADAL" clId="{CB33E0C1-1D5E-456A-8EB2-C9C879DFA943}" dt="2024-02-01T20:13:40.052" v="2078" actId="14100"/>
          <ac:spMkLst>
            <pc:docMk/>
            <pc:sldMk cId="885032166" sldId="303"/>
            <ac:spMk id="2" creationId="{08200EC8-708D-AA19-4159-2F1C823F42D9}"/>
          </ac:spMkLst>
        </pc:spChg>
        <pc:spChg chg="mod">
          <ac:chgData name="Brittain, Amie (DBHDS)" userId="e8f3d36f-1823-4c59-8e6a-dcf6fbbfaab8" providerId="ADAL" clId="{CB33E0C1-1D5E-456A-8EB2-C9C879DFA943}" dt="2024-02-01T20:15:15.533" v="2117" actId="14100"/>
          <ac:spMkLst>
            <pc:docMk/>
            <pc:sldMk cId="885032166" sldId="303"/>
            <ac:spMk id="3" creationId="{705E67CC-D36D-291E-381D-348E2F58D588}"/>
          </ac:spMkLst>
        </pc:spChg>
        <pc:spChg chg="mod">
          <ac:chgData name="Brittain, Amie (DBHDS)" userId="e8f3d36f-1823-4c59-8e6a-dcf6fbbfaab8" providerId="ADAL" clId="{CB33E0C1-1D5E-456A-8EB2-C9C879DFA943}" dt="2024-02-01T20:13:26.853" v="2061" actId="20577"/>
          <ac:spMkLst>
            <pc:docMk/>
            <pc:sldMk cId="885032166" sldId="303"/>
            <ac:spMk id="4" creationId="{FDBBC857-C517-7F86-5D11-20215FD2B073}"/>
          </ac:spMkLst>
        </pc:spChg>
        <pc:spChg chg="mod">
          <ac:chgData name="Brittain, Amie (DBHDS)" userId="e8f3d36f-1823-4c59-8e6a-dcf6fbbfaab8" providerId="ADAL" clId="{CB33E0C1-1D5E-456A-8EB2-C9C879DFA943}" dt="2024-02-01T20:13:21.590" v="2050"/>
          <ac:spMkLst>
            <pc:docMk/>
            <pc:sldMk cId="885032166" sldId="303"/>
            <ac:spMk id="5" creationId="{BE0F5213-9CF9-6744-3AD7-E3FCEC66D712}"/>
          </ac:spMkLst>
        </pc:spChg>
        <pc:spChg chg="mod">
          <ac:chgData name="Brittain, Amie (DBHDS)" userId="e8f3d36f-1823-4c59-8e6a-dcf6fbbfaab8" providerId="ADAL" clId="{CB33E0C1-1D5E-456A-8EB2-C9C879DFA943}" dt="2024-02-01T20:13:45.742" v="2101" actId="20577"/>
          <ac:spMkLst>
            <pc:docMk/>
            <pc:sldMk cId="885032166" sldId="303"/>
            <ac:spMk id="7" creationId="{510498A8-ED39-3590-FD6D-4C6806A7B749}"/>
          </ac:spMkLst>
        </pc:spChg>
      </pc:sldChg>
      <pc:sldChg chg="addSp modSp new mod modNotesTx">
        <pc:chgData name="Brittain, Amie (DBHDS)" userId="e8f3d36f-1823-4c59-8e6a-dcf6fbbfaab8" providerId="ADAL" clId="{CB33E0C1-1D5E-456A-8EB2-C9C879DFA943}" dt="2024-02-02T19:01:43.167" v="3104"/>
        <pc:sldMkLst>
          <pc:docMk/>
          <pc:sldMk cId="1718737476" sldId="304"/>
        </pc:sldMkLst>
        <pc:spChg chg="mod">
          <ac:chgData name="Brittain, Amie (DBHDS)" userId="e8f3d36f-1823-4c59-8e6a-dcf6fbbfaab8" providerId="ADAL" clId="{CB33E0C1-1D5E-456A-8EB2-C9C879DFA943}" dt="2024-02-01T20:34:15.708" v="2175" actId="113"/>
          <ac:spMkLst>
            <pc:docMk/>
            <pc:sldMk cId="1718737476" sldId="304"/>
            <ac:spMk id="2" creationId="{919BD396-F57A-8606-C69E-7FC24F33F89C}"/>
          </ac:spMkLst>
        </pc:spChg>
        <pc:spChg chg="mod">
          <ac:chgData name="Brittain, Amie (DBHDS)" userId="e8f3d36f-1823-4c59-8e6a-dcf6fbbfaab8" providerId="ADAL" clId="{CB33E0C1-1D5E-456A-8EB2-C9C879DFA943}" dt="2024-02-01T20:35:44.064" v="2195" actId="1076"/>
          <ac:spMkLst>
            <pc:docMk/>
            <pc:sldMk cId="1718737476" sldId="304"/>
            <ac:spMk id="3" creationId="{12618DD9-E255-B52E-5B8A-1D09835AB620}"/>
          </ac:spMkLst>
        </pc:spChg>
        <pc:spChg chg="mod">
          <ac:chgData name="Brittain, Amie (DBHDS)" userId="e8f3d36f-1823-4c59-8e6a-dcf6fbbfaab8" providerId="ADAL" clId="{CB33E0C1-1D5E-456A-8EB2-C9C879DFA943}" dt="2024-02-01T20:34:02.521" v="2148" actId="20577"/>
          <ac:spMkLst>
            <pc:docMk/>
            <pc:sldMk cId="1718737476" sldId="304"/>
            <ac:spMk id="4" creationId="{E79ABC54-0287-CAAC-3E26-36F911F5D095}"/>
          </ac:spMkLst>
        </pc:spChg>
        <pc:spChg chg="mod">
          <ac:chgData name="Brittain, Amie (DBHDS)" userId="e8f3d36f-1823-4c59-8e6a-dcf6fbbfaab8" providerId="ADAL" clId="{CB33E0C1-1D5E-456A-8EB2-C9C879DFA943}" dt="2024-02-01T20:33:57.609" v="2137"/>
          <ac:spMkLst>
            <pc:docMk/>
            <pc:sldMk cId="1718737476" sldId="304"/>
            <ac:spMk id="5" creationId="{C47D6BBB-69A5-DF3D-31AC-F45F07E79A8F}"/>
          </ac:spMkLst>
        </pc:spChg>
        <pc:spChg chg="mod">
          <ac:chgData name="Brittain, Amie (DBHDS)" userId="e8f3d36f-1823-4c59-8e6a-dcf6fbbfaab8" providerId="ADAL" clId="{CB33E0C1-1D5E-456A-8EB2-C9C879DFA943}" dt="2024-02-01T20:34:19.786" v="2188" actId="20577"/>
          <ac:spMkLst>
            <pc:docMk/>
            <pc:sldMk cId="1718737476" sldId="304"/>
            <ac:spMk id="7" creationId="{92A2DDF7-4971-7324-9670-B649AB07E5FB}"/>
          </ac:spMkLst>
        </pc:spChg>
        <pc:picChg chg="add mod">
          <ac:chgData name="Brittain, Amie (DBHDS)" userId="e8f3d36f-1823-4c59-8e6a-dcf6fbbfaab8" providerId="ADAL" clId="{CB33E0C1-1D5E-456A-8EB2-C9C879DFA943}" dt="2024-02-01T20:35:48.772" v="2196" actId="1076"/>
          <ac:picMkLst>
            <pc:docMk/>
            <pc:sldMk cId="1718737476" sldId="304"/>
            <ac:picMk id="1026" creationId="{EDF98159-C8DB-0C11-223A-5CCA218FAD62}"/>
          </ac:picMkLst>
        </pc:picChg>
      </pc:sldChg>
      <pc:sldChg chg="modSp new mod modNotesTx">
        <pc:chgData name="Brittain, Amie (DBHDS)" userId="e8f3d36f-1823-4c59-8e6a-dcf6fbbfaab8" providerId="ADAL" clId="{CB33E0C1-1D5E-456A-8EB2-C9C879DFA943}" dt="2024-02-02T19:02:11.907" v="3105"/>
        <pc:sldMkLst>
          <pc:docMk/>
          <pc:sldMk cId="42991140" sldId="305"/>
        </pc:sldMkLst>
        <pc:spChg chg="mod">
          <ac:chgData name="Brittain, Amie (DBHDS)" userId="e8f3d36f-1823-4c59-8e6a-dcf6fbbfaab8" providerId="ADAL" clId="{CB33E0C1-1D5E-456A-8EB2-C9C879DFA943}" dt="2024-02-01T20:37:44.260" v="2298" actId="14100"/>
          <ac:spMkLst>
            <pc:docMk/>
            <pc:sldMk cId="42991140" sldId="305"/>
            <ac:spMk id="2" creationId="{F970FB72-3C88-43D0-91A5-4C3C76B51F43}"/>
          </ac:spMkLst>
        </pc:spChg>
        <pc:spChg chg="mod">
          <ac:chgData name="Brittain, Amie (DBHDS)" userId="e8f3d36f-1823-4c59-8e6a-dcf6fbbfaab8" providerId="ADAL" clId="{CB33E0C1-1D5E-456A-8EB2-C9C879DFA943}" dt="2024-02-01T20:37:38.641" v="2297" actId="255"/>
          <ac:spMkLst>
            <pc:docMk/>
            <pc:sldMk cId="42991140" sldId="305"/>
            <ac:spMk id="3" creationId="{3C624C48-C936-8755-4BE5-60E78E40D78D}"/>
          </ac:spMkLst>
        </pc:spChg>
        <pc:spChg chg="mod">
          <ac:chgData name="Brittain, Amie (DBHDS)" userId="e8f3d36f-1823-4c59-8e6a-dcf6fbbfaab8" providerId="ADAL" clId="{CB33E0C1-1D5E-456A-8EB2-C9C879DFA943}" dt="2024-02-01T20:36:13.913" v="2227" actId="20577"/>
          <ac:spMkLst>
            <pc:docMk/>
            <pc:sldMk cId="42991140" sldId="305"/>
            <ac:spMk id="4" creationId="{B7653D68-BA82-3DBE-7D2D-DC2C374A8C07}"/>
          </ac:spMkLst>
        </pc:spChg>
        <pc:spChg chg="mod">
          <ac:chgData name="Brittain, Amie (DBHDS)" userId="e8f3d36f-1823-4c59-8e6a-dcf6fbbfaab8" providerId="ADAL" clId="{CB33E0C1-1D5E-456A-8EB2-C9C879DFA943}" dt="2024-02-01T20:36:07.818" v="2216"/>
          <ac:spMkLst>
            <pc:docMk/>
            <pc:sldMk cId="42991140" sldId="305"/>
            <ac:spMk id="5" creationId="{1EAB4F1E-089E-2EF8-0BBE-DB6E28C9DABB}"/>
          </ac:spMkLst>
        </pc:spChg>
        <pc:spChg chg="mod">
          <ac:chgData name="Brittain, Amie (DBHDS)" userId="e8f3d36f-1823-4c59-8e6a-dcf6fbbfaab8" providerId="ADAL" clId="{CB33E0C1-1D5E-456A-8EB2-C9C879DFA943}" dt="2024-02-01T20:36:38.817" v="2280" actId="20577"/>
          <ac:spMkLst>
            <pc:docMk/>
            <pc:sldMk cId="42991140" sldId="305"/>
            <ac:spMk id="7" creationId="{B120B9D6-703A-1256-FD59-8F470C2960DB}"/>
          </ac:spMkLst>
        </pc:spChg>
      </pc:sldChg>
      <pc:sldChg chg="modSp new mod">
        <pc:chgData name="Brittain, Amie (DBHDS)" userId="e8f3d36f-1823-4c59-8e6a-dcf6fbbfaab8" providerId="ADAL" clId="{CB33E0C1-1D5E-456A-8EB2-C9C879DFA943}" dt="2024-02-02T18:50:45.846" v="2991" actId="20577"/>
        <pc:sldMkLst>
          <pc:docMk/>
          <pc:sldMk cId="1748495039" sldId="306"/>
        </pc:sldMkLst>
        <pc:spChg chg="mod">
          <ac:chgData name="Brittain, Amie (DBHDS)" userId="e8f3d36f-1823-4c59-8e6a-dcf6fbbfaab8" providerId="ADAL" clId="{CB33E0C1-1D5E-456A-8EB2-C9C879DFA943}" dt="2024-02-01T20:41:04.351" v="2406" actId="14100"/>
          <ac:spMkLst>
            <pc:docMk/>
            <pc:sldMk cId="1748495039" sldId="306"/>
            <ac:spMk id="2" creationId="{40021DEC-FE04-9852-EBAF-25C8D4816150}"/>
          </ac:spMkLst>
        </pc:spChg>
        <pc:spChg chg="mod">
          <ac:chgData name="Brittain, Amie (DBHDS)" userId="e8f3d36f-1823-4c59-8e6a-dcf6fbbfaab8" providerId="ADAL" clId="{CB33E0C1-1D5E-456A-8EB2-C9C879DFA943}" dt="2024-02-02T18:50:45.846" v="2991" actId="20577"/>
          <ac:spMkLst>
            <pc:docMk/>
            <pc:sldMk cId="1748495039" sldId="306"/>
            <ac:spMk id="3" creationId="{C3CC2404-9692-8CB8-0179-812B0B08009A}"/>
          </ac:spMkLst>
        </pc:spChg>
        <pc:spChg chg="mod">
          <ac:chgData name="Brittain, Amie (DBHDS)" userId="e8f3d36f-1823-4c59-8e6a-dcf6fbbfaab8" providerId="ADAL" clId="{CB33E0C1-1D5E-456A-8EB2-C9C879DFA943}" dt="2024-02-01T20:39:00.957" v="2329" actId="20577"/>
          <ac:spMkLst>
            <pc:docMk/>
            <pc:sldMk cId="1748495039" sldId="306"/>
            <ac:spMk id="4" creationId="{B78A0C06-2D1D-AF48-9B9B-75AEE007CBCB}"/>
          </ac:spMkLst>
        </pc:spChg>
        <pc:spChg chg="mod">
          <ac:chgData name="Brittain, Amie (DBHDS)" userId="e8f3d36f-1823-4c59-8e6a-dcf6fbbfaab8" providerId="ADAL" clId="{CB33E0C1-1D5E-456A-8EB2-C9C879DFA943}" dt="2024-02-01T20:38:55.758" v="2318"/>
          <ac:spMkLst>
            <pc:docMk/>
            <pc:sldMk cId="1748495039" sldId="306"/>
            <ac:spMk id="5" creationId="{2F68356C-1AAC-6A5C-7761-07198A45BB7E}"/>
          </ac:spMkLst>
        </pc:spChg>
        <pc:spChg chg="mod">
          <ac:chgData name="Brittain, Amie (DBHDS)" userId="e8f3d36f-1823-4c59-8e6a-dcf6fbbfaab8" providerId="ADAL" clId="{CB33E0C1-1D5E-456A-8EB2-C9C879DFA943}" dt="2024-02-01T20:40:42.400" v="2358" actId="20577"/>
          <ac:spMkLst>
            <pc:docMk/>
            <pc:sldMk cId="1748495039" sldId="306"/>
            <ac:spMk id="7" creationId="{4467DBF9-AF7B-E2D2-02C2-4F752E789A4B}"/>
          </ac:spMkLst>
        </pc:spChg>
      </pc:sldChg>
      <pc:sldChg chg="modSp new mod">
        <pc:chgData name="Brittain, Amie (DBHDS)" userId="e8f3d36f-1823-4c59-8e6a-dcf6fbbfaab8" providerId="ADAL" clId="{CB33E0C1-1D5E-456A-8EB2-C9C879DFA943}" dt="2024-02-01T20:46:59.085" v="2540" actId="20577"/>
        <pc:sldMkLst>
          <pc:docMk/>
          <pc:sldMk cId="2919293465" sldId="307"/>
        </pc:sldMkLst>
        <pc:spChg chg="mod">
          <ac:chgData name="Brittain, Amie (DBHDS)" userId="e8f3d36f-1823-4c59-8e6a-dcf6fbbfaab8" providerId="ADAL" clId="{CB33E0C1-1D5E-456A-8EB2-C9C879DFA943}" dt="2024-02-01T20:43:28.400" v="2473" actId="14100"/>
          <ac:spMkLst>
            <pc:docMk/>
            <pc:sldMk cId="2919293465" sldId="307"/>
            <ac:spMk id="2" creationId="{790D6B8B-B75F-0607-54FE-24F2A45E0EF1}"/>
          </ac:spMkLst>
        </pc:spChg>
        <pc:spChg chg="mod">
          <ac:chgData name="Brittain, Amie (DBHDS)" userId="e8f3d36f-1823-4c59-8e6a-dcf6fbbfaab8" providerId="ADAL" clId="{CB33E0C1-1D5E-456A-8EB2-C9C879DFA943}" dt="2024-02-01T20:46:59.085" v="2540" actId="20577"/>
          <ac:spMkLst>
            <pc:docMk/>
            <pc:sldMk cId="2919293465" sldId="307"/>
            <ac:spMk id="3" creationId="{6AC78841-E46E-AF93-908D-08DF260B154F}"/>
          </ac:spMkLst>
        </pc:spChg>
        <pc:spChg chg="mod">
          <ac:chgData name="Brittain, Amie (DBHDS)" userId="e8f3d36f-1823-4c59-8e6a-dcf6fbbfaab8" providerId="ADAL" clId="{CB33E0C1-1D5E-456A-8EB2-C9C879DFA943}" dt="2024-02-01T20:43:08.209" v="2445" actId="20577"/>
          <ac:spMkLst>
            <pc:docMk/>
            <pc:sldMk cId="2919293465" sldId="307"/>
            <ac:spMk id="4" creationId="{FD0468E7-2CC9-3985-7D4A-77C50F0912C9}"/>
          </ac:spMkLst>
        </pc:spChg>
        <pc:spChg chg="mod">
          <ac:chgData name="Brittain, Amie (DBHDS)" userId="e8f3d36f-1823-4c59-8e6a-dcf6fbbfaab8" providerId="ADAL" clId="{CB33E0C1-1D5E-456A-8EB2-C9C879DFA943}" dt="2024-02-01T20:43:03.167" v="2434"/>
          <ac:spMkLst>
            <pc:docMk/>
            <pc:sldMk cId="2919293465" sldId="307"/>
            <ac:spMk id="5" creationId="{76364014-9CB1-3915-3AC3-70BDDBC0D820}"/>
          </ac:spMkLst>
        </pc:spChg>
        <pc:spChg chg="mod">
          <ac:chgData name="Brittain, Amie (DBHDS)" userId="e8f3d36f-1823-4c59-8e6a-dcf6fbbfaab8" providerId="ADAL" clId="{CB33E0C1-1D5E-456A-8EB2-C9C879DFA943}" dt="2024-02-01T20:43:13.537" v="2458" actId="20577"/>
          <ac:spMkLst>
            <pc:docMk/>
            <pc:sldMk cId="2919293465" sldId="307"/>
            <ac:spMk id="7" creationId="{33690F5D-CF1C-568E-D190-9974B48E224D}"/>
          </ac:spMkLst>
        </pc:spChg>
      </pc:sldChg>
      <pc:sldChg chg="modSp new mod">
        <pc:chgData name="Brittain, Amie (DBHDS)" userId="e8f3d36f-1823-4c59-8e6a-dcf6fbbfaab8" providerId="ADAL" clId="{CB33E0C1-1D5E-456A-8EB2-C9C879DFA943}" dt="2024-02-01T20:51:33.686" v="2633" actId="20577"/>
        <pc:sldMkLst>
          <pc:docMk/>
          <pc:sldMk cId="2249509965" sldId="308"/>
        </pc:sldMkLst>
        <pc:spChg chg="mod">
          <ac:chgData name="Brittain, Amie (DBHDS)" userId="e8f3d36f-1823-4c59-8e6a-dcf6fbbfaab8" providerId="ADAL" clId="{CB33E0C1-1D5E-456A-8EB2-C9C879DFA943}" dt="2024-02-01T20:51:28.159" v="2624" actId="20577"/>
          <ac:spMkLst>
            <pc:docMk/>
            <pc:sldMk cId="2249509965" sldId="308"/>
            <ac:spMk id="2" creationId="{D5442B22-C8B3-A74C-ECA0-0D289A51AAC0}"/>
          </ac:spMkLst>
        </pc:spChg>
        <pc:spChg chg="mod">
          <ac:chgData name="Brittain, Amie (DBHDS)" userId="e8f3d36f-1823-4c59-8e6a-dcf6fbbfaab8" providerId="ADAL" clId="{CB33E0C1-1D5E-456A-8EB2-C9C879DFA943}" dt="2024-02-01T20:50:49.537" v="2615" actId="255"/>
          <ac:spMkLst>
            <pc:docMk/>
            <pc:sldMk cId="2249509965" sldId="308"/>
            <ac:spMk id="3" creationId="{6AADED0D-90C7-709D-2629-622859596F5A}"/>
          </ac:spMkLst>
        </pc:spChg>
        <pc:spChg chg="mod">
          <ac:chgData name="Brittain, Amie (DBHDS)" userId="e8f3d36f-1823-4c59-8e6a-dcf6fbbfaab8" providerId="ADAL" clId="{CB33E0C1-1D5E-456A-8EB2-C9C879DFA943}" dt="2024-02-01T20:48:46.436" v="2571" actId="20577"/>
          <ac:spMkLst>
            <pc:docMk/>
            <pc:sldMk cId="2249509965" sldId="308"/>
            <ac:spMk id="4" creationId="{728E6E5C-F8A7-C464-9D4C-26F8C3FB87D3}"/>
          </ac:spMkLst>
        </pc:spChg>
        <pc:spChg chg="mod">
          <ac:chgData name="Brittain, Amie (DBHDS)" userId="e8f3d36f-1823-4c59-8e6a-dcf6fbbfaab8" providerId="ADAL" clId="{CB33E0C1-1D5E-456A-8EB2-C9C879DFA943}" dt="2024-02-01T20:48:40.948" v="2560"/>
          <ac:spMkLst>
            <pc:docMk/>
            <pc:sldMk cId="2249509965" sldId="308"/>
            <ac:spMk id="5" creationId="{B06DE2DA-FFA0-4F10-F71C-351B4D30F4F7}"/>
          </ac:spMkLst>
        </pc:spChg>
        <pc:spChg chg="mod">
          <ac:chgData name="Brittain, Amie (DBHDS)" userId="e8f3d36f-1823-4c59-8e6a-dcf6fbbfaab8" providerId="ADAL" clId="{CB33E0C1-1D5E-456A-8EB2-C9C879DFA943}" dt="2024-02-01T20:51:33.686" v="2633" actId="20577"/>
          <ac:spMkLst>
            <pc:docMk/>
            <pc:sldMk cId="2249509965" sldId="308"/>
            <ac:spMk id="7" creationId="{6F11C444-78DF-706D-28FD-A0FAFFA087A9}"/>
          </ac:spMkLst>
        </pc:spChg>
      </pc:sldChg>
      <pc:sldChg chg="modSp new mod">
        <pc:chgData name="Brittain, Amie (DBHDS)" userId="e8f3d36f-1823-4c59-8e6a-dcf6fbbfaab8" providerId="ADAL" clId="{CB33E0C1-1D5E-456A-8EB2-C9C879DFA943}" dt="2024-02-02T18:51:20.270" v="2993" actId="5793"/>
        <pc:sldMkLst>
          <pc:docMk/>
          <pc:sldMk cId="1075132288" sldId="309"/>
        </pc:sldMkLst>
        <pc:spChg chg="mod">
          <ac:chgData name="Brittain, Amie (DBHDS)" userId="e8f3d36f-1823-4c59-8e6a-dcf6fbbfaab8" providerId="ADAL" clId="{CB33E0C1-1D5E-456A-8EB2-C9C879DFA943}" dt="2024-02-01T20:53:19.657" v="2686" actId="14100"/>
          <ac:spMkLst>
            <pc:docMk/>
            <pc:sldMk cId="1075132288" sldId="309"/>
            <ac:spMk id="2" creationId="{180695C5-4025-3AA1-9B95-7C809ACADDCF}"/>
          </ac:spMkLst>
        </pc:spChg>
        <pc:spChg chg="mod">
          <ac:chgData name="Brittain, Amie (DBHDS)" userId="e8f3d36f-1823-4c59-8e6a-dcf6fbbfaab8" providerId="ADAL" clId="{CB33E0C1-1D5E-456A-8EB2-C9C879DFA943}" dt="2024-02-02T18:51:20.270" v="2993" actId="5793"/>
          <ac:spMkLst>
            <pc:docMk/>
            <pc:sldMk cId="1075132288" sldId="309"/>
            <ac:spMk id="3" creationId="{F6F8E08F-4B45-A950-AF1E-C123A66BE281}"/>
          </ac:spMkLst>
        </pc:spChg>
        <pc:spChg chg="mod">
          <ac:chgData name="Brittain, Amie (DBHDS)" userId="e8f3d36f-1823-4c59-8e6a-dcf6fbbfaab8" providerId="ADAL" clId="{CB33E0C1-1D5E-456A-8EB2-C9C879DFA943}" dt="2024-02-01T20:52:59.654" v="2664" actId="20577"/>
          <ac:spMkLst>
            <pc:docMk/>
            <pc:sldMk cId="1075132288" sldId="309"/>
            <ac:spMk id="4" creationId="{FA8483DE-81C4-6A2B-B3B4-40F643ABEFB5}"/>
          </ac:spMkLst>
        </pc:spChg>
        <pc:spChg chg="mod">
          <ac:chgData name="Brittain, Amie (DBHDS)" userId="e8f3d36f-1823-4c59-8e6a-dcf6fbbfaab8" providerId="ADAL" clId="{CB33E0C1-1D5E-456A-8EB2-C9C879DFA943}" dt="2024-02-01T20:52:54.911" v="2653"/>
          <ac:spMkLst>
            <pc:docMk/>
            <pc:sldMk cId="1075132288" sldId="309"/>
            <ac:spMk id="5" creationId="{61DE8B37-E0DD-25DC-BF67-A2502C5A49D2}"/>
          </ac:spMkLst>
        </pc:spChg>
        <pc:spChg chg="mod">
          <ac:chgData name="Brittain, Amie (DBHDS)" userId="e8f3d36f-1823-4c59-8e6a-dcf6fbbfaab8" providerId="ADAL" clId="{CB33E0C1-1D5E-456A-8EB2-C9C879DFA943}" dt="2024-02-01T20:53:24.791" v="2706" actId="20577"/>
          <ac:spMkLst>
            <pc:docMk/>
            <pc:sldMk cId="1075132288" sldId="309"/>
            <ac:spMk id="7" creationId="{4B62CEAC-38B5-CC03-9564-8B30AB21885D}"/>
          </ac:spMkLst>
        </pc:spChg>
      </pc:sldChg>
      <pc:sldChg chg="modSp new mod">
        <pc:chgData name="Brittain, Amie (DBHDS)" userId="e8f3d36f-1823-4c59-8e6a-dcf6fbbfaab8" providerId="ADAL" clId="{CB33E0C1-1D5E-456A-8EB2-C9C879DFA943}" dt="2024-02-01T20:56:30.764" v="2821" actId="2711"/>
        <pc:sldMkLst>
          <pc:docMk/>
          <pc:sldMk cId="280577726" sldId="310"/>
        </pc:sldMkLst>
        <pc:spChg chg="mod">
          <ac:chgData name="Brittain, Amie (DBHDS)" userId="e8f3d36f-1823-4c59-8e6a-dcf6fbbfaab8" providerId="ADAL" clId="{CB33E0C1-1D5E-456A-8EB2-C9C879DFA943}" dt="2024-02-01T20:56:05.381" v="2813" actId="14100"/>
          <ac:spMkLst>
            <pc:docMk/>
            <pc:sldMk cId="280577726" sldId="310"/>
            <ac:spMk id="2" creationId="{A666CFFE-52AD-9B6B-B2FA-1BF95E902ACE}"/>
          </ac:spMkLst>
        </pc:spChg>
        <pc:spChg chg="mod">
          <ac:chgData name="Brittain, Amie (DBHDS)" userId="e8f3d36f-1823-4c59-8e6a-dcf6fbbfaab8" providerId="ADAL" clId="{CB33E0C1-1D5E-456A-8EB2-C9C879DFA943}" dt="2024-02-01T20:56:30.764" v="2821" actId="2711"/>
          <ac:spMkLst>
            <pc:docMk/>
            <pc:sldMk cId="280577726" sldId="310"/>
            <ac:spMk id="3" creationId="{FE7FCE96-B639-26F9-CBA2-992803B5B024}"/>
          </ac:spMkLst>
        </pc:spChg>
        <pc:spChg chg="mod">
          <ac:chgData name="Brittain, Amie (DBHDS)" userId="e8f3d36f-1823-4c59-8e6a-dcf6fbbfaab8" providerId="ADAL" clId="{CB33E0C1-1D5E-456A-8EB2-C9C879DFA943}" dt="2024-02-01T20:55:38.127" v="2744" actId="20577"/>
          <ac:spMkLst>
            <pc:docMk/>
            <pc:sldMk cId="280577726" sldId="310"/>
            <ac:spMk id="4" creationId="{AF040204-51C2-0082-91B7-87AC1D849A12}"/>
          </ac:spMkLst>
        </pc:spChg>
        <pc:spChg chg="mod">
          <ac:chgData name="Brittain, Amie (DBHDS)" userId="e8f3d36f-1823-4c59-8e6a-dcf6fbbfaab8" providerId="ADAL" clId="{CB33E0C1-1D5E-456A-8EB2-C9C879DFA943}" dt="2024-02-01T20:55:33.659" v="2733"/>
          <ac:spMkLst>
            <pc:docMk/>
            <pc:sldMk cId="280577726" sldId="310"/>
            <ac:spMk id="5" creationId="{05806B54-406F-A0D5-89EA-BF8624227ECF}"/>
          </ac:spMkLst>
        </pc:spChg>
        <pc:spChg chg="mod">
          <ac:chgData name="Brittain, Amie (DBHDS)" userId="e8f3d36f-1823-4c59-8e6a-dcf6fbbfaab8" providerId="ADAL" clId="{CB33E0C1-1D5E-456A-8EB2-C9C879DFA943}" dt="2024-02-01T20:55:58.894" v="2811" actId="20577"/>
          <ac:spMkLst>
            <pc:docMk/>
            <pc:sldMk cId="280577726" sldId="310"/>
            <ac:spMk id="7" creationId="{61D87490-9248-085A-3BD5-7B325A4F6BA7}"/>
          </ac:spMkLst>
        </pc:spChg>
      </pc:sldChg>
      <pc:sldChg chg="addSp modSp new mod">
        <pc:chgData name="Brittain, Amie (DBHDS)" userId="e8f3d36f-1823-4c59-8e6a-dcf6fbbfaab8" providerId="ADAL" clId="{CB33E0C1-1D5E-456A-8EB2-C9C879DFA943}" dt="2024-02-02T18:50:06.735" v="2990" actId="20577"/>
        <pc:sldMkLst>
          <pc:docMk/>
          <pc:sldMk cId="2865520880" sldId="311"/>
        </pc:sldMkLst>
        <pc:spChg chg="mod">
          <ac:chgData name="Brittain, Amie (DBHDS)" userId="e8f3d36f-1823-4c59-8e6a-dcf6fbbfaab8" providerId="ADAL" clId="{CB33E0C1-1D5E-456A-8EB2-C9C879DFA943}" dt="2024-02-01T20:59:33.981" v="2883" actId="14100"/>
          <ac:spMkLst>
            <pc:docMk/>
            <pc:sldMk cId="2865520880" sldId="311"/>
            <ac:spMk id="2" creationId="{7F9BD2B2-3257-B6F3-70AF-86CB22EE0742}"/>
          </ac:spMkLst>
        </pc:spChg>
        <pc:spChg chg="mod">
          <ac:chgData name="Brittain, Amie (DBHDS)" userId="e8f3d36f-1823-4c59-8e6a-dcf6fbbfaab8" providerId="ADAL" clId="{CB33E0C1-1D5E-456A-8EB2-C9C879DFA943}" dt="2024-02-02T18:50:06.735" v="2990" actId="20577"/>
          <ac:spMkLst>
            <pc:docMk/>
            <pc:sldMk cId="2865520880" sldId="311"/>
            <ac:spMk id="3" creationId="{B9B695AE-8775-B0EF-71D0-2D454CE7F71D}"/>
          </ac:spMkLst>
        </pc:spChg>
        <pc:spChg chg="mod">
          <ac:chgData name="Brittain, Amie (DBHDS)" userId="e8f3d36f-1823-4c59-8e6a-dcf6fbbfaab8" providerId="ADAL" clId="{CB33E0C1-1D5E-456A-8EB2-C9C879DFA943}" dt="2024-02-01T20:59:17.222" v="2852" actId="20577"/>
          <ac:spMkLst>
            <pc:docMk/>
            <pc:sldMk cId="2865520880" sldId="311"/>
            <ac:spMk id="4" creationId="{DC7C9A5A-C61F-7ACF-1A7C-2C32FA6F49FA}"/>
          </ac:spMkLst>
        </pc:spChg>
        <pc:spChg chg="mod">
          <ac:chgData name="Brittain, Amie (DBHDS)" userId="e8f3d36f-1823-4c59-8e6a-dcf6fbbfaab8" providerId="ADAL" clId="{CB33E0C1-1D5E-456A-8EB2-C9C879DFA943}" dt="2024-02-01T20:59:13.004" v="2841"/>
          <ac:spMkLst>
            <pc:docMk/>
            <pc:sldMk cId="2865520880" sldId="311"/>
            <ac:spMk id="5" creationId="{EBDD4FB2-8583-036A-67EA-B969B5E267C0}"/>
          </ac:spMkLst>
        </pc:spChg>
        <pc:spChg chg="mod">
          <ac:chgData name="Brittain, Amie (DBHDS)" userId="e8f3d36f-1823-4c59-8e6a-dcf6fbbfaab8" providerId="ADAL" clId="{CB33E0C1-1D5E-456A-8EB2-C9C879DFA943}" dt="2024-02-01T20:59:37.550" v="2896" actId="20577"/>
          <ac:spMkLst>
            <pc:docMk/>
            <pc:sldMk cId="2865520880" sldId="311"/>
            <ac:spMk id="7" creationId="{663CA48C-C47E-F4D2-1AA1-0394C5AEB83A}"/>
          </ac:spMkLst>
        </pc:spChg>
        <pc:picChg chg="add mod">
          <ac:chgData name="Brittain, Amie (DBHDS)" userId="e8f3d36f-1823-4c59-8e6a-dcf6fbbfaab8" providerId="ADAL" clId="{CB33E0C1-1D5E-456A-8EB2-C9C879DFA943}" dt="2024-02-01T21:01:48.941" v="2906" actId="14100"/>
          <ac:picMkLst>
            <pc:docMk/>
            <pc:sldMk cId="2865520880" sldId="311"/>
            <ac:picMk id="2050" creationId="{EB50FB3C-211A-CED8-F305-988E7844BB84}"/>
          </ac:picMkLst>
        </pc:picChg>
      </pc:sldChg>
      <pc:sldChg chg="modSp add mod">
        <pc:chgData name="Brittain, Amie (DBHDS)" userId="e8f3d36f-1823-4c59-8e6a-dcf6fbbfaab8" providerId="ADAL" clId="{CB33E0C1-1D5E-456A-8EB2-C9C879DFA943}" dt="2024-02-01T21:04:06.558" v="2941" actId="20577"/>
        <pc:sldMkLst>
          <pc:docMk/>
          <pc:sldMk cId="3271381558" sldId="312"/>
        </pc:sldMkLst>
        <pc:spChg chg="mod">
          <ac:chgData name="Brittain, Amie (DBHDS)" userId="e8f3d36f-1823-4c59-8e6a-dcf6fbbfaab8" providerId="ADAL" clId="{CB33E0C1-1D5E-456A-8EB2-C9C879DFA943}" dt="2024-02-01T21:04:06.558" v="2941" actId="20577"/>
          <ac:spMkLst>
            <pc:docMk/>
            <pc:sldMk cId="3271381558" sldId="312"/>
            <ac:spMk id="5" creationId="{920F392C-B555-8866-F9D6-FEDF253B3584}"/>
          </ac:spMkLst>
        </pc:spChg>
      </pc:sldChg>
      <pc:sldChg chg="modSp add mod">
        <pc:chgData name="Brittain, Amie (DBHDS)" userId="e8f3d36f-1823-4c59-8e6a-dcf6fbbfaab8" providerId="ADAL" clId="{CB33E0C1-1D5E-456A-8EB2-C9C879DFA943}" dt="2024-02-01T21:04:17.854" v="2972" actId="20577"/>
        <pc:sldMkLst>
          <pc:docMk/>
          <pc:sldMk cId="354336804" sldId="313"/>
        </pc:sldMkLst>
        <pc:spChg chg="mod">
          <ac:chgData name="Brittain, Amie (DBHDS)" userId="e8f3d36f-1823-4c59-8e6a-dcf6fbbfaab8" providerId="ADAL" clId="{CB33E0C1-1D5E-456A-8EB2-C9C879DFA943}" dt="2024-02-01T21:03:38.164" v="2910" actId="27636"/>
          <ac:spMkLst>
            <pc:docMk/>
            <pc:sldMk cId="354336804" sldId="313"/>
            <ac:spMk id="3" creationId="{44763E68-4DA6-C8B0-1715-1D62111FCFA5}"/>
          </ac:spMkLst>
        </pc:spChg>
        <pc:spChg chg="mod">
          <ac:chgData name="Brittain, Amie (DBHDS)" userId="e8f3d36f-1823-4c59-8e6a-dcf6fbbfaab8" providerId="ADAL" clId="{CB33E0C1-1D5E-456A-8EB2-C9C879DFA943}" dt="2024-02-01T21:04:17.854" v="2972" actId="20577"/>
          <ac:spMkLst>
            <pc:docMk/>
            <pc:sldMk cId="354336804" sldId="313"/>
            <ac:spMk id="5" creationId="{B5393572-52CA-485A-E4DD-A881FFDFD24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A938A5-7E55-49F0-AB27-A6A41D7EA63D}" type="datetimeFigureOut">
              <a:rPr lang="en-US" smtClean="0"/>
              <a:t>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8326A0-C136-4C78-A654-F32D49D03460}" type="slidenum">
              <a:rPr lang="en-US" smtClean="0"/>
              <a:t>‹#›</a:t>
            </a:fld>
            <a:endParaRPr lang="en-US"/>
          </a:p>
        </p:txBody>
      </p:sp>
    </p:spTree>
    <p:extLst>
      <p:ext uri="{BB962C8B-B14F-4D97-AF65-F5344CB8AC3E}">
        <p14:creationId xmlns:p14="http://schemas.microsoft.com/office/powerpoint/2010/main" val="1751584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78326A0-C136-4C78-A654-F32D49D03460}" type="slidenum">
              <a:rPr lang="en-US" smtClean="0"/>
              <a:t>3</a:t>
            </a:fld>
            <a:endParaRPr lang="en-US"/>
          </a:p>
        </p:txBody>
      </p:sp>
    </p:spTree>
    <p:extLst>
      <p:ext uri="{BB962C8B-B14F-4D97-AF65-F5344CB8AC3E}">
        <p14:creationId xmlns:p14="http://schemas.microsoft.com/office/powerpoint/2010/main" val="348495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dirty="0">
                <a:solidFill>
                  <a:srgbClr val="000000"/>
                </a:solidFill>
                <a:effectLst/>
                <a:latin typeface="Calibri" panose="020F0502020204030204" pitchFamily="34" charset="0"/>
              </a:rPr>
              <a:t>The final rule build on previous policy initiatives. The Olmstead Ruling says that individuals can’t be institutionalized; however, it became clear that some HCBS settings- while not institutions- still had features of isolating individuals from their greater community. CMS moved away from defining settings by the qualities they do not have to defining them by the nature and quality of the participants’ experiences. The final rule establishes a more outcome-oriented definition of home and community-based settings, rather than one based solely on a setting’s location, geography, or physical characteristics. This means that individuals have inherent rights to fully access their community and not spend their full days in disability specific/paid programs. </a:t>
            </a:r>
            <a:r>
              <a:rPr lang="en-US" sz="1800" b="0" i="0" dirty="0">
                <a:solidFill>
                  <a:srgbClr val="000000"/>
                </a:solidFill>
                <a:effectLst/>
                <a:latin typeface="Calibri" panose="020F0502020204030204" pitchFamily="34" charset="0"/>
              </a:rPr>
              <a:t>​</a:t>
            </a:r>
            <a:endParaRPr lang="en-US" dirty="0"/>
          </a:p>
        </p:txBody>
      </p:sp>
      <p:sp>
        <p:nvSpPr>
          <p:cNvPr id="4" name="Slide Number Placeholder 3"/>
          <p:cNvSpPr>
            <a:spLocks noGrp="1"/>
          </p:cNvSpPr>
          <p:nvPr>
            <p:ph type="sldNum" sz="quarter" idx="5"/>
          </p:nvPr>
        </p:nvSpPr>
        <p:spPr/>
        <p:txBody>
          <a:bodyPr/>
          <a:lstStyle/>
          <a:p>
            <a:fld id="{378326A0-C136-4C78-A654-F32D49D03460}" type="slidenum">
              <a:rPr lang="en-US" smtClean="0"/>
              <a:t>4</a:t>
            </a:fld>
            <a:endParaRPr lang="en-US"/>
          </a:p>
        </p:txBody>
      </p:sp>
    </p:spTree>
    <p:extLst>
      <p:ext uri="{BB962C8B-B14F-4D97-AF65-F5344CB8AC3E}">
        <p14:creationId xmlns:p14="http://schemas.microsoft.com/office/powerpoint/2010/main" val="255018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dirty="0">
                <a:solidFill>
                  <a:srgbClr val="000000"/>
                </a:solidFill>
                <a:effectLst/>
                <a:latin typeface="Calibri" panose="020F0502020204030204" pitchFamily="34" charset="0"/>
              </a:rPr>
              <a:t>Here is a visual of the HCBS requirements. This is a shift in culture from a paternalistic support system to a system that is based on presumed competence, choice, freedom and dignity. </a:t>
            </a:r>
            <a:r>
              <a:rPr lang="en-US" sz="1800" b="0" i="0" dirty="0">
                <a:solidFill>
                  <a:srgbClr val="000000"/>
                </a:solidFill>
                <a:effectLst/>
                <a:latin typeface="Calibri" panose="020F0502020204030204" pitchFamily="34" charset="0"/>
              </a:rPr>
              <a:t>​</a:t>
            </a:r>
            <a:endParaRPr lang="en-US" dirty="0"/>
          </a:p>
        </p:txBody>
      </p:sp>
      <p:sp>
        <p:nvSpPr>
          <p:cNvPr id="4" name="Slide Number Placeholder 3"/>
          <p:cNvSpPr>
            <a:spLocks noGrp="1"/>
          </p:cNvSpPr>
          <p:nvPr>
            <p:ph type="sldNum" sz="quarter" idx="5"/>
          </p:nvPr>
        </p:nvSpPr>
        <p:spPr/>
        <p:txBody>
          <a:bodyPr/>
          <a:lstStyle/>
          <a:p>
            <a:fld id="{378326A0-C136-4C78-A654-F32D49D03460}" type="slidenum">
              <a:rPr lang="en-US" smtClean="0"/>
              <a:t>8</a:t>
            </a:fld>
            <a:endParaRPr lang="en-US"/>
          </a:p>
        </p:txBody>
      </p:sp>
    </p:spTree>
    <p:extLst>
      <p:ext uri="{BB962C8B-B14F-4D97-AF65-F5344CB8AC3E}">
        <p14:creationId xmlns:p14="http://schemas.microsoft.com/office/powerpoint/2010/main" val="4205137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u="none" strike="noStrike" dirty="0">
                <a:solidFill>
                  <a:srgbClr val="000000"/>
                </a:solidFill>
                <a:effectLst/>
                <a:latin typeface="Calibri" panose="020F0502020204030204" pitchFamily="34" charset="0"/>
              </a:rPr>
              <a:t>Before we detail specific HCBS Rights and protections we thought it would be important to acknowledge how the DBHDS Human Rights fit into this discussion. One primary distinction is that the rights assured by the Human Rights Regulations extend to all individuals receiving any service that is licensed, funded or operated by DBHDS, while HCBS-Rights are specific to individuals receiving Medicaid funded community-based DD services only. </a:t>
            </a:r>
            <a:r>
              <a:rPr lang="en-US" sz="1800"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In a nutshell - each individual receiving treatment, training, interventions or other supports classified as “services” for mental illness, developmental disabilities and/or substance use disorders shall be assured:</a:t>
            </a:r>
            <a:r>
              <a:rPr lang="en-US" sz="1800"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-Respect for basic human dignity; </a:t>
            </a:r>
            <a:r>
              <a:rPr lang="en-US" sz="1800"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-Services that are provided consistent with sound therapeutic practice that honors their preferences to the extent possible and </a:t>
            </a:r>
            <a:r>
              <a:rPr lang="en-US" sz="1800"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-Protection to exercise legal, civil, and human rights while receiving services</a:t>
            </a:r>
            <a:r>
              <a:rPr lang="en-US" sz="1800"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These rights are outlined in the HRR by the sections notated on the slide. The areas of overlap, where the HRR and HCBS Rights offer protections are in green font and the areas distinct to OHR are in blue.  </a:t>
            </a: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378326A0-C136-4C78-A654-F32D49D03460}" type="slidenum">
              <a:rPr lang="en-US" smtClean="0"/>
              <a:t>9</a:t>
            </a:fld>
            <a:endParaRPr lang="en-US"/>
          </a:p>
        </p:txBody>
      </p:sp>
    </p:spTree>
    <p:extLst>
      <p:ext uri="{BB962C8B-B14F-4D97-AF65-F5344CB8AC3E}">
        <p14:creationId xmlns:p14="http://schemas.microsoft.com/office/powerpoint/2010/main" val="1836065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dirty="0">
                <a:solidFill>
                  <a:srgbClr val="000000"/>
                </a:solidFill>
                <a:effectLst/>
                <a:latin typeface="Calibri" panose="020F0502020204030204" pitchFamily="34" charset="0"/>
              </a:rPr>
              <a:t>The individual support plan is someone’s comprehensive care plan. This outlines all of the aspects of someone’s life that are important to and for them and gives direct support staff directions on how to appropriately support someone. These plans are developed by the individual and their support team (may include: support coordinators, all providers, family, friends, other natural supports, guardians and ARs). Individuals should be fully in control of their annual planning meeting to make sure that their best life is captured by the team and their goals and outcomes are meaningful to them. This plan should also address all health and safety risks and concerns with a plan for mitigation. </a:t>
            </a:r>
            <a:r>
              <a:rPr lang="en-US" sz="1800" b="0" i="0" dirty="0">
                <a:solidFill>
                  <a:srgbClr val="000000"/>
                </a:solidFill>
                <a:effectLst/>
                <a:latin typeface="Calibri" panose="020F0502020204030204" pitchFamily="34" charset="0"/>
              </a:rPr>
              <a:t>​</a:t>
            </a:r>
            <a:endParaRPr lang="en-US" dirty="0"/>
          </a:p>
        </p:txBody>
      </p:sp>
      <p:sp>
        <p:nvSpPr>
          <p:cNvPr id="4" name="Slide Number Placeholder 3"/>
          <p:cNvSpPr>
            <a:spLocks noGrp="1"/>
          </p:cNvSpPr>
          <p:nvPr>
            <p:ph type="sldNum" sz="quarter" idx="5"/>
          </p:nvPr>
        </p:nvSpPr>
        <p:spPr/>
        <p:txBody>
          <a:bodyPr/>
          <a:lstStyle/>
          <a:p>
            <a:fld id="{378326A0-C136-4C78-A654-F32D49D03460}" type="slidenum">
              <a:rPr lang="en-US" smtClean="0"/>
              <a:t>11</a:t>
            </a:fld>
            <a:endParaRPr lang="en-US"/>
          </a:p>
        </p:txBody>
      </p:sp>
    </p:spTree>
    <p:extLst>
      <p:ext uri="{BB962C8B-B14F-4D97-AF65-F5344CB8AC3E}">
        <p14:creationId xmlns:p14="http://schemas.microsoft.com/office/powerpoint/2010/main" val="1446973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dirty="0">
                <a:solidFill>
                  <a:srgbClr val="000000"/>
                </a:solidFill>
                <a:effectLst/>
                <a:latin typeface="Calibri" panose="020F0502020204030204" pitchFamily="34" charset="0"/>
              </a:rPr>
              <a:t>In some cases CMS understands that the specific residential protections might cause a health and safety concerns for an individual. In these cases a provider, in coordination with an individual and their support team, may implement a modification. A modification is a time-limited specific restriction of a right. These modifications should be put in place only after other options have been tried and should be developed and agreed upon by the individuals team (Individual, AR/Guardian, Support Coordinator and Provider). </a:t>
            </a:r>
            <a:r>
              <a:rPr lang="en-US" sz="1800" b="0" i="0" dirty="0">
                <a:solidFill>
                  <a:srgbClr val="000000"/>
                </a:solidFill>
                <a:effectLst/>
                <a:latin typeface="Calibri" panose="020F0502020204030204" pitchFamily="34" charset="0"/>
              </a:rPr>
              <a:t>​</a:t>
            </a:r>
            <a:endParaRPr lang="en-US" dirty="0"/>
          </a:p>
        </p:txBody>
      </p:sp>
      <p:sp>
        <p:nvSpPr>
          <p:cNvPr id="4" name="Slide Number Placeholder 3"/>
          <p:cNvSpPr>
            <a:spLocks noGrp="1"/>
          </p:cNvSpPr>
          <p:nvPr>
            <p:ph type="sldNum" sz="quarter" idx="5"/>
          </p:nvPr>
        </p:nvSpPr>
        <p:spPr/>
        <p:txBody>
          <a:bodyPr/>
          <a:lstStyle/>
          <a:p>
            <a:fld id="{378326A0-C136-4C78-A654-F32D49D03460}" type="slidenum">
              <a:rPr lang="en-US" smtClean="0"/>
              <a:t>23</a:t>
            </a:fld>
            <a:endParaRPr lang="en-US"/>
          </a:p>
        </p:txBody>
      </p:sp>
    </p:spTree>
    <p:extLst>
      <p:ext uri="{BB962C8B-B14F-4D97-AF65-F5344CB8AC3E}">
        <p14:creationId xmlns:p14="http://schemas.microsoft.com/office/powerpoint/2010/main" val="4100722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u="none" strike="noStrike" dirty="0">
                <a:solidFill>
                  <a:srgbClr val="000000"/>
                </a:solidFill>
                <a:effectLst/>
                <a:latin typeface="Calibri" panose="020F0502020204030204" pitchFamily="34" charset="0"/>
              </a:rPr>
              <a:t>Modifications are not to be used for the convenience of the provider or as a way to restrict people from doing things that the provider is not comfortable with the person doing on his/her own. A modification is only to be used with supporting documentation in the plan and when a exercising a specific right would endanger an individual.</a:t>
            </a:r>
            <a:r>
              <a:rPr lang="en-US" sz="1800"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A setting wide restriction might be enforcing visiting hours, locking all food, rules that forbid visits in private, etc. </a:t>
            </a:r>
            <a:r>
              <a:rPr lang="en-US" sz="1800"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378326A0-C136-4C78-A654-F32D49D03460}" type="slidenum">
              <a:rPr lang="en-US" smtClean="0"/>
              <a:t>24</a:t>
            </a:fld>
            <a:endParaRPr lang="en-US"/>
          </a:p>
        </p:txBody>
      </p:sp>
    </p:spTree>
    <p:extLst>
      <p:ext uri="{BB962C8B-B14F-4D97-AF65-F5344CB8AC3E}">
        <p14:creationId xmlns:p14="http://schemas.microsoft.com/office/powerpoint/2010/main" val="2628186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dirty="0">
                <a:solidFill>
                  <a:srgbClr val="000000"/>
                </a:solidFill>
                <a:effectLst/>
                <a:latin typeface="Calibri" panose="020F0502020204030204" pitchFamily="34" charset="0"/>
              </a:rPr>
              <a:t>As guardians this means that no modification can be implemented without your approval. This is an opportunity for you to ensure that the individual you represent is seen and heard during the process and is not having a right restricted unnecessarily. </a:t>
            </a:r>
            <a:r>
              <a:rPr lang="en-US" sz="1800" b="0" i="0" dirty="0">
                <a:solidFill>
                  <a:srgbClr val="000000"/>
                </a:solidFill>
                <a:effectLst/>
                <a:latin typeface="Calibri" panose="020F0502020204030204" pitchFamily="34" charset="0"/>
              </a:rPr>
              <a:t>​</a:t>
            </a:r>
            <a:endParaRPr lang="en-US" dirty="0"/>
          </a:p>
        </p:txBody>
      </p:sp>
      <p:sp>
        <p:nvSpPr>
          <p:cNvPr id="4" name="Slide Number Placeholder 3"/>
          <p:cNvSpPr>
            <a:spLocks noGrp="1"/>
          </p:cNvSpPr>
          <p:nvPr>
            <p:ph type="sldNum" sz="quarter" idx="5"/>
          </p:nvPr>
        </p:nvSpPr>
        <p:spPr/>
        <p:txBody>
          <a:bodyPr/>
          <a:lstStyle/>
          <a:p>
            <a:fld id="{378326A0-C136-4C78-A654-F32D49D03460}" type="slidenum">
              <a:rPr lang="en-US" smtClean="0"/>
              <a:t>25</a:t>
            </a:fld>
            <a:endParaRPr lang="en-US"/>
          </a:p>
        </p:txBody>
      </p:sp>
    </p:spTree>
    <p:extLst>
      <p:ext uri="{BB962C8B-B14F-4D97-AF65-F5344CB8AC3E}">
        <p14:creationId xmlns:p14="http://schemas.microsoft.com/office/powerpoint/2010/main" val="2046525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1AB5E-CB56-02F4-DEA1-023805EF0ECA}"/>
              </a:ext>
            </a:extLst>
          </p:cNvPr>
          <p:cNvSpPr>
            <a:spLocks noGrp="1"/>
          </p:cNvSpPr>
          <p:nvPr>
            <p:ph type="ctrTitle"/>
          </p:nvPr>
        </p:nvSpPr>
        <p:spPr>
          <a:xfrm>
            <a:off x="638175" y="1122363"/>
            <a:ext cx="10029825" cy="2387600"/>
          </a:xfrm>
        </p:spPr>
        <p:txBody>
          <a:bodyPr anchor="b">
            <a:normAutofit/>
          </a:bodyPr>
          <a:lstStyle>
            <a:lvl1pPr algn="ctr">
              <a:defRPr sz="3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8C0BD85-9B77-3158-4AC4-8F9502DB5F17}"/>
              </a:ext>
            </a:extLst>
          </p:cNvPr>
          <p:cNvSpPr>
            <a:spLocks noGrp="1"/>
          </p:cNvSpPr>
          <p:nvPr>
            <p:ph type="subTitle" idx="1"/>
          </p:nvPr>
        </p:nvSpPr>
        <p:spPr>
          <a:xfrm>
            <a:off x="638175" y="3602038"/>
            <a:ext cx="100298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4C31BB01-AD4E-C681-8C6A-1B08F02FC232}"/>
              </a:ext>
            </a:extLst>
          </p:cNvPr>
          <p:cNvSpPr>
            <a:spLocks noGrp="1"/>
          </p:cNvSpPr>
          <p:nvPr>
            <p:ph type="dt" sz="half" idx="10"/>
          </p:nvPr>
        </p:nvSpPr>
        <p:spPr>
          <a:xfrm>
            <a:off x="285750" y="6173787"/>
            <a:ext cx="1847850" cy="365125"/>
          </a:xfrm>
          <a:prstGeom prst="rect">
            <a:avLst/>
          </a:prstGeom>
        </p:spPr>
        <p:txBody>
          <a:bodyPr/>
          <a:lstStyle/>
          <a:p>
            <a:r>
              <a:rPr lang="en-US"/>
              <a:t>Date</a:t>
            </a:r>
            <a:endParaRPr lang="en-US" dirty="0"/>
          </a:p>
        </p:txBody>
      </p:sp>
      <p:sp>
        <p:nvSpPr>
          <p:cNvPr id="5" name="Footer Placeholder 4">
            <a:extLst>
              <a:ext uri="{FF2B5EF4-FFF2-40B4-BE49-F238E27FC236}">
                <a16:creationId xmlns:a16="http://schemas.microsoft.com/office/drawing/2014/main" id="{22DF8E53-C71C-00FF-6EF2-BCF23B060730}"/>
              </a:ext>
            </a:extLst>
          </p:cNvPr>
          <p:cNvSpPr>
            <a:spLocks noGrp="1"/>
          </p:cNvSpPr>
          <p:nvPr>
            <p:ph type="ftr" sz="quarter" idx="11"/>
          </p:nvPr>
        </p:nvSpPr>
        <p:spPr/>
        <p:txBody>
          <a:bodyPr/>
          <a:lstStyle/>
          <a:p>
            <a:r>
              <a:rPr lang="en-US"/>
              <a:t>Presentation Title</a:t>
            </a:r>
          </a:p>
        </p:txBody>
      </p:sp>
      <p:sp>
        <p:nvSpPr>
          <p:cNvPr id="6" name="Slide Number Placeholder 5">
            <a:extLst>
              <a:ext uri="{FF2B5EF4-FFF2-40B4-BE49-F238E27FC236}">
                <a16:creationId xmlns:a16="http://schemas.microsoft.com/office/drawing/2014/main" id="{A1B32E78-122E-D808-3133-4493405410C1}"/>
              </a:ext>
            </a:extLst>
          </p:cNvPr>
          <p:cNvSpPr>
            <a:spLocks noGrp="1"/>
          </p:cNvSpPr>
          <p:nvPr>
            <p:ph type="sldNum" sz="quarter" idx="12"/>
          </p:nvPr>
        </p:nvSpPr>
        <p:spPr>
          <a:xfrm>
            <a:off x="9296400" y="6173786"/>
            <a:ext cx="1223756" cy="365125"/>
          </a:xfrm>
        </p:spPr>
        <p:txBody>
          <a:bodyPr/>
          <a:lstStyle/>
          <a:p>
            <a:fld id="{5874D6C6-B3A5-4F2C-A6BF-E3D57C3A1219}" type="slidenum">
              <a:rPr lang="en-US" smtClean="0"/>
              <a:t>‹#›</a:t>
            </a:fld>
            <a:endParaRPr lang="en-US" dirty="0"/>
          </a:p>
        </p:txBody>
      </p:sp>
    </p:spTree>
    <p:extLst>
      <p:ext uri="{BB962C8B-B14F-4D97-AF65-F5344CB8AC3E}">
        <p14:creationId xmlns:p14="http://schemas.microsoft.com/office/powerpoint/2010/main" val="3981698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3444B-FA61-2F4C-1D44-84FDC88C38F3}"/>
              </a:ext>
            </a:extLst>
          </p:cNvPr>
          <p:cNvSpPr>
            <a:spLocks noGrp="1"/>
          </p:cNvSpPr>
          <p:nvPr>
            <p:ph type="title"/>
          </p:nvPr>
        </p:nvSpPr>
        <p:spPr>
          <a:xfrm>
            <a:off x="2290618" y="1084262"/>
            <a:ext cx="8238837"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84856A0-0A87-EC1B-3955-8224ED4C33DA}"/>
              </a:ext>
            </a:extLst>
          </p:cNvPr>
          <p:cNvSpPr>
            <a:spLocks noGrp="1"/>
          </p:cNvSpPr>
          <p:nvPr>
            <p:ph type="dt" sz="half" idx="10"/>
          </p:nvPr>
        </p:nvSpPr>
        <p:spPr>
          <a:xfrm>
            <a:off x="285750" y="6173787"/>
            <a:ext cx="1847850" cy="365125"/>
          </a:xfrm>
          <a:prstGeom prst="rect">
            <a:avLst/>
          </a:prstGeom>
        </p:spPr>
        <p:txBody>
          <a:bodyPr/>
          <a:lstStyle/>
          <a:p>
            <a:r>
              <a:rPr lang="en-US"/>
              <a:t>Date</a:t>
            </a:r>
          </a:p>
        </p:txBody>
      </p:sp>
      <p:sp>
        <p:nvSpPr>
          <p:cNvPr id="4" name="Footer Placeholder 3">
            <a:extLst>
              <a:ext uri="{FF2B5EF4-FFF2-40B4-BE49-F238E27FC236}">
                <a16:creationId xmlns:a16="http://schemas.microsoft.com/office/drawing/2014/main" id="{8DC6EFDE-368B-ED6E-98D1-26B2DBBD45B3}"/>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55B57B14-77C6-5150-D8BE-618F79660B0F}"/>
              </a:ext>
            </a:extLst>
          </p:cNvPr>
          <p:cNvSpPr>
            <a:spLocks noGrp="1"/>
          </p:cNvSpPr>
          <p:nvPr>
            <p:ph type="sldNum" sz="quarter" idx="12"/>
          </p:nvPr>
        </p:nvSpPr>
        <p:spPr/>
        <p:txBody>
          <a:bodyPr/>
          <a:lstStyle/>
          <a:p>
            <a:fld id="{5874D6C6-B3A5-4F2C-A6BF-E3D57C3A1219}" type="slidenum">
              <a:rPr lang="en-US" smtClean="0"/>
              <a:pPr/>
              <a:t>‹#›</a:t>
            </a:fld>
            <a:endParaRPr lang="en-US" dirty="0"/>
          </a:p>
        </p:txBody>
      </p:sp>
      <p:sp>
        <p:nvSpPr>
          <p:cNvPr id="6" name="Oval 5">
            <a:extLst>
              <a:ext uri="{FF2B5EF4-FFF2-40B4-BE49-F238E27FC236}">
                <a16:creationId xmlns:a16="http://schemas.microsoft.com/office/drawing/2014/main" id="{8F835250-52B2-CFA1-2D8B-90236C29A607}"/>
              </a:ext>
            </a:extLst>
          </p:cNvPr>
          <p:cNvSpPr/>
          <p:nvPr userDrawn="1"/>
        </p:nvSpPr>
        <p:spPr>
          <a:xfrm>
            <a:off x="572652" y="1520108"/>
            <a:ext cx="1173017" cy="117301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48B6EA3B-35B0-4BE2-FC4C-184EFC01DF65}"/>
              </a:ext>
            </a:extLst>
          </p:cNvPr>
          <p:cNvSpPr/>
          <p:nvPr userDrawn="1"/>
        </p:nvSpPr>
        <p:spPr>
          <a:xfrm>
            <a:off x="572651" y="2902604"/>
            <a:ext cx="1173017" cy="1173017"/>
          </a:xfrm>
          <a:prstGeom prst="ellipse">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46F70A38-14D5-104D-C5FC-E3E97388F4D1}"/>
              </a:ext>
            </a:extLst>
          </p:cNvPr>
          <p:cNvSpPr/>
          <p:nvPr userDrawn="1"/>
        </p:nvSpPr>
        <p:spPr>
          <a:xfrm>
            <a:off x="572651" y="4285100"/>
            <a:ext cx="1173017" cy="1173017"/>
          </a:xfrm>
          <a:prstGeom prst="ellipse">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 name="Content Placeholder 9">
            <a:extLst>
              <a:ext uri="{FF2B5EF4-FFF2-40B4-BE49-F238E27FC236}">
                <a16:creationId xmlns:a16="http://schemas.microsoft.com/office/drawing/2014/main" id="{349873CD-E71F-ACC9-6140-E9E0FBCE4597}"/>
              </a:ext>
            </a:extLst>
          </p:cNvPr>
          <p:cNvSpPr>
            <a:spLocks noGrp="1"/>
          </p:cNvSpPr>
          <p:nvPr>
            <p:ph sz="quarter" idx="13"/>
          </p:nvPr>
        </p:nvSpPr>
        <p:spPr>
          <a:xfrm>
            <a:off x="2290763" y="2484438"/>
            <a:ext cx="8239125" cy="345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7">
            <a:extLst>
              <a:ext uri="{FF2B5EF4-FFF2-40B4-BE49-F238E27FC236}">
                <a16:creationId xmlns:a16="http://schemas.microsoft.com/office/drawing/2014/main" id="{AA7E9A28-47F4-0C3F-2CD1-A6730B9A4CE3}"/>
              </a:ext>
            </a:extLst>
          </p:cNvPr>
          <p:cNvSpPr>
            <a:spLocks noGrp="1"/>
          </p:cNvSpPr>
          <p:nvPr>
            <p:ph sz="quarter" idx="14" hasCustomPrompt="1"/>
          </p:nvPr>
        </p:nvSpPr>
        <p:spPr>
          <a:xfrm>
            <a:off x="3273218" y="493160"/>
            <a:ext cx="7246938" cy="321732"/>
          </a:xfrm>
        </p:spPr>
        <p:txBody>
          <a:bodyPr>
            <a:noAutofit/>
          </a:bodyPr>
          <a:lstStyle>
            <a:lvl1pPr marL="0" indent="0" algn="r">
              <a:buNone/>
              <a:defRPr sz="1800">
                <a:solidFill>
                  <a:schemeClr val="bg1"/>
                </a:solidFill>
              </a:defRPr>
            </a:lvl1pPr>
            <a:lvl2pPr>
              <a:defRPr sz="1800"/>
            </a:lvl2pPr>
            <a:lvl3pPr>
              <a:defRPr sz="1800"/>
            </a:lvl3pPr>
            <a:lvl4pPr>
              <a:defRPr sz="1800"/>
            </a:lvl4pPr>
            <a:lvl5pPr>
              <a:defRPr sz="1800"/>
            </a:lvl5pPr>
          </a:lstStyle>
          <a:p>
            <a:pPr lvl="0"/>
            <a:r>
              <a:rPr lang="en-US" dirty="0"/>
              <a:t>Slide Title</a:t>
            </a:r>
          </a:p>
        </p:txBody>
      </p:sp>
    </p:spTree>
    <p:extLst>
      <p:ext uri="{BB962C8B-B14F-4D97-AF65-F5344CB8AC3E}">
        <p14:creationId xmlns:p14="http://schemas.microsoft.com/office/powerpoint/2010/main" val="164691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AAD0D9D-510F-F91A-D11E-50B8241ACB7B}"/>
              </a:ext>
            </a:extLst>
          </p:cNvPr>
          <p:cNvSpPr>
            <a:spLocks noGrp="1"/>
          </p:cNvSpPr>
          <p:nvPr>
            <p:ph type="dt" sz="half" idx="10"/>
          </p:nvPr>
        </p:nvSpPr>
        <p:spPr>
          <a:xfrm>
            <a:off x="285750" y="6173787"/>
            <a:ext cx="1847850" cy="365125"/>
          </a:xfrm>
          <a:prstGeom prst="rect">
            <a:avLst/>
          </a:prstGeom>
        </p:spPr>
        <p:txBody>
          <a:bodyPr/>
          <a:lstStyle/>
          <a:p>
            <a:r>
              <a:rPr lang="en-US"/>
              <a:t>Date</a:t>
            </a:r>
          </a:p>
        </p:txBody>
      </p:sp>
      <p:sp>
        <p:nvSpPr>
          <p:cNvPr id="4" name="Footer Placeholder 3">
            <a:extLst>
              <a:ext uri="{FF2B5EF4-FFF2-40B4-BE49-F238E27FC236}">
                <a16:creationId xmlns:a16="http://schemas.microsoft.com/office/drawing/2014/main" id="{64CED9F0-F257-3D57-C688-DD130A8542C9}"/>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131E69D3-7E8C-BD81-900C-6C1250EB7734}"/>
              </a:ext>
            </a:extLst>
          </p:cNvPr>
          <p:cNvSpPr>
            <a:spLocks noGrp="1"/>
          </p:cNvSpPr>
          <p:nvPr>
            <p:ph type="sldNum" sz="quarter" idx="12"/>
          </p:nvPr>
        </p:nvSpPr>
        <p:spPr/>
        <p:txBody>
          <a:bodyPr/>
          <a:lstStyle/>
          <a:p>
            <a:fld id="{5874D6C6-B3A5-4F2C-A6BF-E3D57C3A1219}" type="slidenum">
              <a:rPr lang="en-US" smtClean="0"/>
              <a:pPr/>
              <a:t>‹#›</a:t>
            </a:fld>
            <a:endParaRPr lang="en-US" dirty="0"/>
          </a:p>
        </p:txBody>
      </p:sp>
      <p:sp>
        <p:nvSpPr>
          <p:cNvPr id="6" name="Oval 5">
            <a:extLst>
              <a:ext uri="{FF2B5EF4-FFF2-40B4-BE49-F238E27FC236}">
                <a16:creationId xmlns:a16="http://schemas.microsoft.com/office/drawing/2014/main" id="{E70CA577-6A74-676B-2487-5044A74D6B34}"/>
              </a:ext>
            </a:extLst>
          </p:cNvPr>
          <p:cNvSpPr/>
          <p:nvPr userDrawn="1"/>
        </p:nvSpPr>
        <p:spPr>
          <a:xfrm>
            <a:off x="544513" y="4657653"/>
            <a:ext cx="1173017" cy="117301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BC5DAAB0-7726-E8E3-24A5-DCE0FDF9C88C}"/>
              </a:ext>
            </a:extLst>
          </p:cNvPr>
          <p:cNvSpPr/>
          <p:nvPr userDrawn="1"/>
        </p:nvSpPr>
        <p:spPr>
          <a:xfrm>
            <a:off x="1915968" y="4655559"/>
            <a:ext cx="1173017" cy="1173017"/>
          </a:xfrm>
          <a:prstGeom prst="ellipse">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3BFFC72A-C932-E474-7868-A9A2FABB8B6C}"/>
              </a:ext>
            </a:extLst>
          </p:cNvPr>
          <p:cNvSpPr/>
          <p:nvPr userDrawn="1"/>
        </p:nvSpPr>
        <p:spPr>
          <a:xfrm>
            <a:off x="3287423" y="4655558"/>
            <a:ext cx="1173017" cy="1173017"/>
          </a:xfrm>
          <a:prstGeom prst="ellipse">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 name="Content Placeholder 9">
            <a:extLst>
              <a:ext uri="{FF2B5EF4-FFF2-40B4-BE49-F238E27FC236}">
                <a16:creationId xmlns:a16="http://schemas.microsoft.com/office/drawing/2014/main" id="{D7B89D4F-E7AF-DE8B-8CB2-A708F478897F}"/>
              </a:ext>
            </a:extLst>
          </p:cNvPr>
          <p:cNvSpPr>
            <a:spLocks noGrp="1"/>
          </p:cNvSpPr>
          <p:nvPr>
            <p:ph sz="quarter" idx="13"/>
          </p:nvPr>
        </p:nvSpPr>
        <p:spPr>
          <a:xfrm>
            <a:off x="544513" y="1219200"/>
            <a:ext cx="4271962" cy="3095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1">
            <a:extLst>
              <a:ext uri="{FF2B5EF4-FFF2-40B4-BE49-F238E27FC236}">
                <a16:creationId xmlns:a16="http://schemas.microsoft.com/office/drawing/2014/main" id="{CB5A7A03-30A6-9165-9F94-88B11296AAE0}"/>
              </a:ext>
            </a:extLst>
          </p:cNvPr>
          <p:cNvSpPr>
            <a:spLocks noGrp="1"/>
          </p:cNvSpPr>
          <p:nvPr>
            <p:ph sz="quarter" idx="14"/>
          </p:nvPr>
        </p:nvSpPr>
        <p:spPr>
          <a:xfrm>
            <a:off x="5014913" y="1219200"/>
            <a:ext cx="5375275" cy="4611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7">
            <a:extLst>
              <a:ext uri="{FF2B5EF4-FFF2-40B4-BE49-F238E27FC236}">
                <a16:creationId xmlns:a16="http://schemas.microsoft.com/office/drawing/2014/main" id="{98855BC4-34E7-7CA0-1210-8C58BE1C4DE0}"/>
              </a:ext>
            </a:extLst>
          </p:cNvPr>
          <p:cNvSpPr>
            <a:spLocks noGrp="1"/>
          </p:cNvSpPr>
          <p:nvPr>
            <p:ph sz="quarter" idx="15" hasCustomPrompt="1"/>
          </p:nvPr>
        </p:nvSpPr>
        <p:spPr>
          <a:xfrm>
            <a:off x="3273218" y="493160"/>
            <a:ext cx="7246938" cy="321732"/>
          </a:xfrm>
        </p:spPr>
        <p:txBody>
          <a:bodyPr>
            <a:noAutofit/>
          </a:bodyPr>
          <a:lstStyle>
            <a:lvl1pPr marL="0" indent="0" algn="r">
              <a:buNone/>
              <a:defRPr sz="1800">
                <a:solidFill>
                  <a:schemeClr val="bg1"/>
                </a:solidFill>
              </a:defRPr>
            </a:lvl1pPr>
            <a:lvl2pPr>
              <a:defRPr sz="1800"/>
            </a:lvl2pPr>
            <a:lvl3pPr>
              <a:defRPr sz="1800"/>
            </a:lvl3pPr>
            <a:lvl4pPr>
              <a:defRPr sz="1800"/>
            </a:lvl4pPr>
            <a:lvl5pPr>
              <a:defRPr sz="1800"/>
            </a:lvl5pPr>
          </a:lstStyle>
          <a:p>
            <a:pPr lvl="0"/>
            <a:r>
              <a:rPr lang="en-US" dirty="0"/>
              <a:t>Slide Title</a:t>
            </a:r>
          </a:p>
        </p:txBody>
      </p:sp>
    </p:spTree>
    <p:extLst>
      <p:ext uri="{BB962C8B-B14F-4D97-AF65-F5344CB8AC3E}">
        <p14:creationId xmlns:p14="http://schemas.microsoft.com/office/powerpoint/2010/main" val="3380617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AE5AF-414A-B9EA-D41B-26845CA54CB9}"/>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EEEE8420-15CA-3809-A9A0-01A9F6FC3406}"/>
              </a:ext>
            </a:extLst>
          </p:cNvPr>
          <p:cNvSpPr>
            <a:spLocks noGrp="1"/>
          </p:cNvSpPr>
          <p:nvPr>
            <p:ph type="dt" sz="half" idx="10"/>
          </p:nvPr>
        </p:nvSpPr>
        <p:spPr>
          <a:xfrm>
            <a:off x="285750" y="6173787"/>
            <a:ext cx="1847850" cy="365125"/>
          </a:xfrm>
          <a:prstGeom prst="rect">
            <a:avLst/>
          </a:prstGeom>
        </p:spPr>
        <p:txBody>
          <a:bodyPr/>
          <a:lstStyle/>
          <a:p>
            <a:r>
              <a:rPr lang="en-US"/>
              <a:t>Date</a:t>
            </a:r>
          </a:p>
        </p:txBody>
      </p:sp>
      <p:sp>
        <p:nvSpPr>
          <p:cNvPr id="4" name="Footer Placeholder 3">
            <a:extLst>
              <a:ext uri="{FF2B5EF4-FFF2-40B4-BE49-F238E27FC236}">
                <a16:creationId xmlns:a16="http://schemas.microsoft.com/office/drawing/2014/main" id="{CB46092B-DC79-F54A-AC0C-CF3D9BFE02A5}"/>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B215B111-DA21-DDE4-1C3C-81FAB14A7B1D}"/>
              </a:ext>
            </a:extLst>
          </p:cNvPr>
          <p:cNvSpPr>
            <a:spLocks noGrp="1"/>
          </p:cNvSpPr>
          <p:nvPr>
            <p:ph type="sldNum" sz="quarter" idx="12"/>
          </p:nvPr>
        </p:nvSpPr>
        <p:spPr/>
        <p:txBody>
          <a:bodyPr/>
          <a:lstStyle/>
          <a:p>
            <a:fld id="{5874D6C6-B3A5-4F2C-A6BF-E3D57C3A1219}" type="slidenum">
              <a:rPr lang="en-US" smtClean="0"/>
              <a:pPr/>
              <a:t>‹#›</a:t>
            </a:fld>
            <a:endParaRPr lang="en-US" dirty="0"/>
          </a:p>
        </p:txBody>
      </p:sp>
      <p:sp>
        <p:nvSpPr>
          <p:cNvPr id="6" name="Oval 5">
            <a:extLst>
              <a:ext uri="{FF2B5EF4-FFF2-40B4-BE49-F238E27FC236}">
                <a16:creationId xmlns:a16="http://schemas.microsoft.com/office/drawing/2014/main" id="{23CB34AB-76AD-E38A-6407-F34FBAD12010}"/>
              </a:ext>
            </a:extLst>
          </p:cNvPr>
          <p:cNvSpPr/>
          <p:nvPr userDrawn="1"/>
        </p:nvSpPr>
        <p:spPr>
          <a:xfrm>
            <a:off x="457200" y="2748901"/>
            <a:ext cx="3202145" cy="3200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FA17739-C01A-2DE6-9A2E-886051E1F59A}"/>
              </a:ext>
            </a:extLst>
          </p:cNvPr>
          <p:cNvSpPr/>
          <p:nvPr userDrawn="1"/>
        </p:nvSpPr>
        <p:spPr>
          <a:xfrm>
            <a:off x="4025900" y="2690666"/>
            <a:ext cx="3200400" cy="3200400"/>
          </a:xfrm>
          <a:prstGeom prst="ellipse">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2B60CD84-1AFA-7C8C-351B-CCEDBCEB742B}"/>
              </a:ext>
            </a:extLst>
          </p:cNvPr>
          <p:cNvSpPr/>
          <p:nvPr userDrawn="1"/>
        </p:nvSpPr>
        <p:spPr>
          <a:xfrm>
            <a:off x="7592855" y="2717545"/>
            <a:ext cx="3200400" cy="3200400"/>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Content Placeholder 11">
            <a:extLst>
              <a:ext uri="{FF2B5EF4-FFF2-40B4-BE49-F238E27FC236}">
                <a16:creationId xmlns:a16="http://schemas.microsoft.com/office/drawing/2014/main" id="{85E2A852-F848-6428-111E-50396532455C}"/>
              </a:ext>
            </a:extLst>
          </p:cNvPr>
          <p:cNvSpPr>
            <a:spLocks noGrp="1"/>
          </p:cNvSpPr>
          <p:nvPr>
            <p:ph sz="quarter" idx="13"/>
          </p:nvPr>
        </p:nvSpPr>
        <p:spPr>
          <a:xfrm>
            <a:off x="1034414" y="3318813"/>
            <a:ext cx="2049462" cy="2060575"/>
          </a:xfrm>
        </p:spPr>
        <p:txBody>
          <a:bodyPr/>
          <a:lstStyle>
            <a:lvl1pPr marL="0" indent="0">
              <a:buFont typeface="Arial" panose="020B0604020202020204" pitchFamily="34" charset="0"/>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11">
            <a:extLst>
              <a:ext uri="{FF2B5EF4-FFF2-40B4-BE49-F238E27FC236}">
                <a16:creationId xmlns:a16="http://schemas.microsoft.com/office/drawing/2014/main" id="{9B22A7AD-7073-0B0B-45EA-57455BC3DBE8}"/>
              </a:ext>
            </a:extLst>
          </p:cNvPr>
          <p:cNvSpPr>
            <a:spLocks noGrp="1"/>
          </p:cNvSpPr>
          <p:nvPr>
            <p:ph sz="quarter" idx="14"/>
          </p:nvPr>
        </p:nvSpPr>
        <p:spPr>
          <a:xfrm>
            <a:off x="4601369" y="3275462"/>
            <a:ext cx="2049462" cy="2060575"/>
          </a:xfrm>
        </p:spPr>
        <p:txBody>
          <a:bodyPr/>
          <a:lstStyle>
            <a:lvl1pPr marL="0" indent="0">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1">
            <a:extLst>
              <a:ext uri="{FF2B5EF4-FFF2-40B4-BE49-F238E27FC236}">
                <a16:creationId xmlns:a16="http://schemas.microsoft.com/office/drawing/2014/main" id="{B0124900-2CCC-6541-5885-CBC9FAABC9C3}"/>
              </a:ext>
            </a:extLst>
          </p:cNvPr>
          <p:cNvSpPr>
            <a:spLocks noGrp="1"/>
          </p:cNvSpPr>
          <p:nvPr>
            <p:ph sz="quarter" idx="15"/>
          </p:nvPr>
        </p:nvSpPr>
        <p:spPr>
          <a:xfrm>
            <a:off x="8168324" y="3287459"/>
            <a:ext cx="2049462" cy="2060575"/>
          </a:xfrm>
        </p:spPr>
        <p:txBody>
          <a:bodyPr/>
          <a:lstStyle>
            <a:lvl1pPr marL="0" indent="0">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7">
            <a:extLst>
              <a:ext uri="{FF2B5EF4-FFF2-40B4-BE49-F238E27FC236}">
                <a16:creationId xmlns:a16="http://schemas.microsoft.com/office/drawing/2014/main" id="{EF9596FA-04FF-BB4E-3759-4E0CE5326988}"/>
              </a:ext>
            </a:extLst>
          </p:cNvPr>
          <p:cNvSpPr>
            <a:spLocks noGrp="1"/>
          </p:cNvSpPr>
          <p:nvPr>
            <p:ph sz="quarter" idx="16" hasCustomPrompt="1"/>
          </p:nvPr>
        </p:nvSpPr>
        <p:spPr>
          <a:xfrm>
            <a:off x="3273218" y="493160"/>
            <a:ext cx="7246938" cy="321732"/>
          </a:xfrm>
        </p:spPr>
        <p:txBody>
          <a:bodyPr>
            <a:noAutofit/>
          </a:bodyPr>
          <a:lstStyle>
            <a:lvl1pPr marL="0" indent="0" algn="r">
              <a:buNone/>
              <a:defRPr sz="1800">
                <a:solidFill>
                  <a:schemeClr val="bg1"/>
                </a:solidFill>
              </a:defRPr>
            </a:lvl1pPr>
            <a:lvl2pPr>
              <a:defRPr sz="1800"/>
            </a:lvl2pPr>
            <a:lvl3pPr>
              <a:defRPr sz="1800"/>
            </a:lvl3pPr>
            <a:lvl4pPr>
              <a:defRPr sz="1800"/>
            </a:lvl4pPr>
            <a:lvl5pPr>
              <a:defRPr sz="1800"/>
            </a:lvl5pPr>
          </a:lstStyle>
          <a:p>
            <a:pPr lvl="0"/>
            <a:r>
              <a:rPr lang="en-US" dirty="0"/>
              <a:t>Slide Title</a:t>
            </a:r>
          </a:p>
        </p:txBody>
      </p:sp>
    </p:spTree>
    <p:extLst>
      <p:ext uri="{BB962C8B-B14F-4D97-AF65-F5344CB8AC3E}">
        <p14:creationId xmlns:p14="http://schemas.microsoft.com/office/powerpoint/2010/main" val="2033918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1571DC3-7D42-5493-D463-4D65949EDF22}"/>
              </a:ext>
            </a:extLst>
          </p:cNvPr>
          <p:cNvSpPr>
            <a:spLocks noGrp="1"/>
          </p:cNvSpPr>
          <p:nvPr>
            <p:ph type="dt" sz="half" idx="10"/>
          </p:nvPr>
        </p:nvSpPr>
        <p:spPr>
          <a:xfrm>
            <a:off x="285750" y="6173787"/>
            <a:ext cx="1847850" cy="365125"/>
          </a:xfrm>
          <a:prstGeom prst="rect">
            <a:avLst/>
          </a:prstGeom>
        </p:spPr>
        <p:txBody>
          <a:bodyPr/>
          <a:lstStyle/>
          <a:p>
            <a:r>
              <a:rPr lang="en-US"/>
              <a:t>Date</a:t>
            </a:r>
          </a:p>
        </p:txBody>
      </p:sp>
      <p:sp>
        <p:nvSpPr>
          <p:cNvPr id="4" name="Footer Placeholder 3">
            <a:extLst>
              <a:ext uri="{FF2B5EF4-FFF2-40B4-BE49-F238E27FC236}">
                <a16:creationId xmlns:a16="http://schemas.microsoft.com/office/drawing/2014/main" id="{33E8749A-BD56-1B27-C6C0-8E71E01703DD}"/>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ED615CA3-7C8B-FACD-E9B8-6693EACC8294}"/>
              </a:ext>
            </a:extLst>
          </p:cNvPr>
          <p:cNvSpPr>
            <a:spLocks noGrp="1"/>
          </p:cNvSpPr>
          <p:nvPr>
            <p:ph type="sldNum" sz="quarter" idx="12"/>
          </p:nvPr>
        </p:nvSpPr>
        <p:spPr/>
        <p:txBody>
          <a:bodyPr/>
          <a:lstStyle/>
          <a:p>
            <a:fld id="{5874D6C6-B3A5-4F2C-A6BF-E3D57C3A1219}" type="slidenum">
              <a:rPr lang="en-US" smtClean="0"/>
              <a:pPr/>
              <a:t>‹#›</a:t>
            </a:fld>
            <a:endParaRPr lang="en-US" dirty="0"/>
          </a:p>
        </p:txBody>
      </p:sp>
      <p:sp>
        <p:nvSpPr>
          <p:cNvPr id="6" name="Oval 5">
            <a:extLst>
              <a:ext uri="{FF2B5EF4-FFF2-40B4-BE49-F238E27FC236}">
                <a16:creationId xmlns:a16="http://schemas.microsoft.com/office/drawing/2014/main" id="{9651C135-1C96-F75F-6969-0989C706774C}"/>
              </a:ext>
            </a:extLst>
          </p:cNvPr>
          <p:cNvSpPr/>
          <p:nvPr userDrawn="1"/>
        </p:nvSpPr>
        <p:spPr>
          <a:xfrm>
            <a:off x="532527" y="1386321"/>
            <a:ext cx="3202145" cy="3200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293BFC7B-B970-8629-42F5-B3F00DAB11AA}"/>
              </a:ext>
            </a:extLst>
          </p:cNvPr>
          <p:cNvSpPr/>
          <p:nvPr userDrawn="1"/>
        </p:nvSpPr>
        <p:spPr>
          <a:xfrm>
            <a:off x="4135581" y="2611941"/>
            <a:ext cx="3200400" cy="3200400"/>
          </a:xfrm>
          <a:prstGeom prst="ellipse">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A3671784-789E-FEB2-724A-210C8221C11A}"/>
              </a:ext>
            </a:extLst>
          </p:cNvPr>
          <p:cNvSpPr/>
          <p:nvPr userDrawn="1"/>
        </p:nvSpPr>
        <p:spPr>
          <a:xfrm>
            <a:off x="7642828" y="1386321"/>
            <a:ext cx="3200400" cy="3200400"/>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Content Placeholder 11">
            <a:extLst>
              <a:ext uri="{FF2B5EF4-FFF2-40B4-BE49-F238E27FC236}">
                <a16:creationId xmlns:a16="http://schemas.microsoft.com/office/drawing/2014/main" id="{15FB9E24-BB74-642C-8030-C8056605F02F}"/>
              </a:ext>
            </a:extLst>
          </p:cNvPr>
          <p:cNvSpPr>
            <a:spLocks noGrp="1"/>
          </p:cNvSpPr>
          <p:nvPr>
            <p:ph sz="quarter" idx="13"/>
          </p:nvPr>
        </p:nvSpPr>
        <p:spPr>
          <a:xfrm>
            <a:off x="1117449" y="1924879"/>
            <a:ext cx="2049462" cy="2060575"/>
          </a:xfrm>
        </p:spPr>
        <p:txBody>
          <a:bodyPr/>
          <a:lstStyle>
            <a:lvl1pPr marL="0" indent="0">
              <a:buNone/>
              <a:defRPr sz="1600">
                <a:solidFill>
                  <a:schemeClr val="bg1"/>
                </a:solidFill>
              </a:defRPr>
            </a:lvl1pPr>
            <a:lvl2pPr marL="457200" indent="0">
              <a:buNone/>
              <a:defRPr sz="1600">
                <a:solidFill>
                  <a:schemeClr val="bg1"/>
                </a:solidFill>
              </a:defRPr>
            </a:lvl2pPr>
            <a:lvl3pPr marL="914400" indent="0">
              <a:buNone/>
              <a:defRPr sz="1600">
                <a:solidFill>
                  <a:schemeClr val="bg1"/>
                </a:solidFill>
              </a:defRPr>
            </a:lvl3pPr>
            <a:lvl4pPr marL="1371600" indent="0">
              <a:buNone/>
              <a:defRPr sz="1600">
                <a:solidFill>
                  <a:schemeClr val="bg1"/>
                </a:solidFill>
              </a:defRPr>
            </a:lvl4pPr>
            <a:lvl5pPr marL="1828800" indent="0">
              <a:buNone/>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11">
            <a:extLst>
              <a:ext uri="{FF2B5EF4-FFF2-40B4-BE49-F238E27FC236}">
                <a16:creationId xmlns:a16="http://schemas.microsoft.com/office/drawing/2014/main" id="{EE0A9ABC-6C8F-6824-6C32-D4D0E24F5B22}"/>
              </a:ext>
            </a:extLst>
          </p:cNvPr>
          <p:cNvSpPr>
            <a:spLocks noGrp="1"/>
          </p:cNvSpPr>
          <p:nvPr>
            <p:ph sz="quarter" idx="14"/>
          </p:nvPr>
        </p:nvSpPr>
        <p:spPr>
          <a:xfrm>
            <a:off x="4679696" y="3150499"/>
            <a:ext cx="2049462" cy="2060575"/>
          </a:xfrm>
        </p:spPr>
        <p:txBody>
          <a:bodyPr/>
          <a:lstStyle>
            <a:lvl1pPr marL="0" indent="0">
              <a:buNone/>
              <a:defRPr sz="1600">
                <a:solidFill>
                  <a:schemeClr val="bg1"/>
                </a:solidFill>
              </a:defRPr>
            </a:lvl1pPr>
            <a:lvl2pPr marL="457200" indent="0">
              <a:buNone/>
              <a:defRPr sz="1600">
                <a:solidFill>
                  <a:schemeClr val="bg1"/>
                </a:solidFill>
              </a:defRPr>
            </a:lvl2pPr>
            <a:lvl3pPr marL="914400" indent="0">
              <a:buNone/>
              <a:defRPr sz="1600">
                <a:solidFill>
                  <a:schemeClr val="bg1"/>
                </a:solidFill>
              </a:defRPr>
            </a:lvl3pPr>
            <a:lvl4pPr marL="1371600" indent="0">
              <a:buNone/>
              <a:defRPr sz="1600">
                <a:solidFill>
                  <a:schemeClr val="bg1"/>
                </a:solidFill>
              </a:defRPr>
            </a:lvl4pPr>
            <a:lvl5pPr marL="1828800" indent="0">
              <a:buNone/>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1">
            <a:extLst>
              <a:ext uri="{FF2B5EF4-FFF2-40B4-BE49-F238E27FC236}">
                <a16:creationId xmlns:a16="http://schemas.microsoft.com/office/drawing/2014/main" id="{737FCEAE-8FB2-0BCC-3D86-B1FE4FFADBE3}"/>
              </a:ext>
            </a:extLst>
          </p:cNvPr>
          <p:cNvSpPr>
            <a:spLocks noGrp="1"/>
          </p:cNvSpPr>
          <p:nvPr>
            <p:ph sz="quarter" idx="15"/>
          </p:nvPr>
        </p:nvSpPr>
        <p:spPr>
          <a:xfrm>
            <a:off x="8218297" y="1924878"/>
            <a:ext cx="2049462" cy="2060575"/>
          </a:xfrm>
        </p:spPr>
        <p:txBody>
          <a:bodyPr>
            <a:noAutofit/>
          </a:bodyPr>
          <a:lstStyle>
            <a:lvl1pPr marL="0" indent="0">
              <a:buFontTx/>
              <a:buNone/>
              <a:defRPr sz="1600">
                <a:solidFill>
                  <a:schemeClr val="bg1"/>
                </a:solidFill>
              </a:defRPr>
            </a:lvl1pPr>
            <a:lvl2pPr marL="457200" indent="0">
              <a:buFontTx/>
              <a:buNone/>
              <a:defRPr sz="1600">
                <a:solidFill>
                  <a:schemeClr val="bg1"/>
                </a:solidFill>
              </a:defRPr>
            </a:lvl2pPr>
            <a:lvl3pPr marL="914400" indent="0">
              <a:buFontTx/>
              <a:buNone/>
              <a:defRPr sz="1600">
                <a:solidFill>
                  <a:schemeClr val="bg1"/>
                </a:solidFill>
              </a:defRPr>
            </a:lvl3pPr>
            <a:lvl4pPr marL="1371600" indent="0">
              <a:buFontTx/>
              <a:buNone/>
              <a:defRPr sz="1600">
                <a:solidFill>
                  <a:schemeClr val="bg1"/>
                </a:solidFill>
              </a:defRPr>
            </a:lvl4pPr>
            <a:lvl5pPr marL="1828800" indent="0">
              <a:buFontTx/>
              <a:buNone/>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Content Placeholder 7">
            <a:extLst>
              <a:ext uri="{FF2B5EF4-FFF2-40B4-BE49-F238E27FC236}">
                <a16:creationId xmlns:a16="http://schemas.microsoft.com/office/drawing/2014/main" id="{297C2B6B-96A3-2689-3D25-9ED089A509F3}"/>
              </a:ext>
            </a:extLst>
          </p:cNvPr>
          <p:cNvSpPr>
            <a:spLocks noGrp="1"/>
          </p:cNvSpPr>
          <p:nvPr>
            <p:ph sz="quarter" idx="16" hasCustomPrompt="1"/>
          </p:nvPr>
        </p:nvSpPr>
        <p:spPr>
          <a:xfrm>
            <a:off x="3273218" y="493160"/>
            <a:ext cx="7246938" cy="321732"/>
          </a:xfrm>
        </p:spPr>
        <p:txBody>
          <a:bodyPr>
            <a:noAutofit/>
          </a:bodyPr>
          <a:lstStyle>
            <a:lvl1pPr marL="0" indent="0" algn="r">
              <a:buNone/>
              <a:defRPr sz="1800">
                <a:solidFill>
                  <a:schemeClr val="bg1"/>
                </a:solidFill>
              </a:defRPr>
            </a:lvl1pPr>
            <a:lvl2pPr>
              <a:defRPr sz="1800"/>
            </a:lvl2pPr>
            <a:lvl3pPr>
              <a:defRPr sz="1800"/>
            </a:lvl3pPr>
            <a:lvl4pPr>
              <a:defRPr sz="1800"/>
            </a:lvl4pPr>
            <a:lvl5pPr>
              <a:defRPr sz="1800"/>
            </a:lvl5pPr>
          </a:lstStyle>
          <a:p>
            <a:pPr lvl="0"/>
            <a:r>
              <a:rPr lang="en-US" dirty="0"/>
              <a:t>Slide Title</a:t>
            </a:r>
          </a:p>
        </p:txBody>
      </p:sp>
    </p:spTree>
    <p:extLst>
      <p:ext uri="{BB962C8B-B14F-4D97-AF65-F5344CB8AC3E}">
        <p14:creationId xmlns:p14="http://schemas.microsoft.com/office/powerpoint/2010/main" val="1581522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33C8F-C068-33D6-6A27-51735E8C290A}"/>
              </a:ext>
            </a:extLst>
          </p:cNvPr>
          <p:cNvSpPr>
            <a:spLocks noGrp="1"/>
          </p:cNvSpPr>
          <p:nvPr>
            <p:ph type="title"/>
          </p:nvPr>
        </p:nvSpPr>
        <p:spPr>
          <a:xfrm>
            <a:off x="457200" y="1084262"/>
            <a:ext cx="9924473"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13E3BD46-077A-C137-2A05-DB479D2C04AC}"/>
              </a:ext>
            </a:extLst>
          </p:cNvPr>
          <p:cNvSpPr>
            <a:spLocks noGrp="1"/>
          </p:cNvSpPr>
          <p:nvPr>
            <p:ph type="dt" sz="half" idx="10"/>
          </p:nvPr>
        </p:nvSpPr>
        <p:spPr>
          <a:xfrm>
            <a:off x="285750" y="6173787"/>
            <a:ext cx="1847850" cy="365125"/>
          </a:xfrm>
          <a:prstGeom prst="rect">
            <a:avLst/>
          </a:prstGeom>
        </p:spPr>
        <p:txBody>
          <a:bodyPr/>
          <a:lstStyle/>
          <a:p>
            <a:r>
              <a:rPr lang="en-US"/>
              <a:t>Date</a:t>
            </a:r>
          </a:p>
        </p:txBody>
      </p:sp>
      <p:sp>
        <p:nvSpPr>
          <p:cNvPr id="4" name="Footer Placeholder 3">
            <a:extLst>
              <a:ext uri="{FF2B5EF4-FFF2-40B4-BE49-F238E27FC236}">
                <a16:creationId xmlns:a16="http://schemas.microsoft.com/office/drawing/2014/main" id="{AE1846B8-CD94-9822-A69A-40BE472D0609}"/>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E77301A2-4C4A-70D2-8129-44CEC8B56C58}"/>
              </a:ext>
            </a:extLst>
          </p:cNvPr>
          <p:cNvSpPr>
            <a:spLocks noGrp="1"/>
          </p:cNvSpPr>
          <p:nvPr>
            <p:ph type="sldNum" sz="quarter" idx="12"/>
          </p:nvPr>
        </p:nvSpPr>
        <p:spPr/>
        <p:txBody>
          <a:bodyPr/>
          <a:lstStyle/>
          <a:p>
            <a:fld id="{5874D6C6-B3A5-4F2C-A6BF-E3D57C3A1219}" type="slidenum">
              <a:rPr lang="en-US" smtClean="0"/>
              <a:pPr/>
              <a:t>‹#›</a:t>
            </a:fld>
            <a:endParaRPr lang="en-US" dirty="0"/>
          </a:p>
        </p:txBody>
      </p:sp>
      <p:sp>
        <p:nvSpPr>
          <p:cNvPr id="6" name="Rectangle 5">
            <a:extLst>
              <a:ext uri="{FF2B5EF4-FFF2-40B4-BE49-F238E27FC236}">
                <a16:creationId xmlns:a16="http://schemas.microsoft.com/office/drawing/2014/main" id="{82B4EB33-279F-1B26-ED4F-1E579037F67D}"/>
              </a:ext>
            </a:extLst>
          </p:cNvPr>
          <p:cNvSpPr/>
          <p:nvPr userDrawn="1"/>
        </p:nvSpPr>
        <p:spPr>
          <a:xfrm>
            <a:off x="457200" y="2587696"/>
            <a:ext cx="4786745" cy="3408218"/>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E1DD0BB-C6F7-9EAA-1F92-746CB853E821}"/>
              </a:ext>
            </a:extLst>
          </p:cNvPr>
          <p:cNvSpPr/>
          <p:nvPr userDrawn="1"/>
        </p:nvSpPr>
        <p:spPr>
          <a:xfrm>
            <a:off x="5329381" y="2587696"/>
            <a:ext cx="4786745" cy="3408218"/>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Content Placeholder 11">
            <a:extLst>
              <a:ext uri="{FF2B5EF4-FFF2-40B4-BE49-F238E27FC236}">
                <a16:creationId xmlns:a16="http://schemas.microsoft.com/office/drawing/2014/main" id="{5C48ABDD-1321-C686-B39F-9075A624136A}"/>
              </a:ext>
            </a:extLst>
          </p:cNvPr>
          <p:cNvSpPr>
            <a:spLocks noGrp="1"/>
          </p:cNvSpPr>
          <p:nvPr>
            <p:ph sz="quarter" idx="13"/>
          </p:nvPr>
        </p:nvSpPr>
        <p:spPr>
          <a:xfrm>
            <a:off x="549563" y="2703511"/>
            <a:ext cx="4573587" cy="317658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11">
            <a:extLst>
              <a:ext uri="{FF2B5EF4-FFF2-40B4-BE49-F238E27FC236}">
                <a16:creationId xmlns:a16="http://schemas.microsoft.com/office/drawing/2014/main" id="{582F1D22-A2A9-BF3A-FF71-E8A369C7824C}"/>
              </a:ext>
            </a:extLst>
          </p:cNvPr>
          <p:cNvSpPr>
            <a:spLocks noGrp="1"/>
          </p:cNvSpPr>
          <p:nvPr>
            <p:ph sz="quarter" idx="14"/>
          </p:nvPr>
        </p:nvSpPr>
        <p:spPr>
          <a:xfrm>
            <a:off x="5435959" y="2703510"/>
            <a:ext cx="4573587" cy="317658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7">
            <a:extLst>
              <a:ext uri="{FF2B5EF4-FFF2-40B4-BE49-F238E27FC236}">
                <a16:creationId xmlns:a16="http://schemas.microsoft.com/office/drawing/2014/main" id="{D89393EB-A29A-6072-7D4D-B9EDF46F1E82}"/>
              </a:ext>
            </a:extLst>
          </p:cNvPr>
          <p:cNvSpPr>
            <a:spLocks noGrp="1"/>
          </p:cNvSpPr>
          <p:nvPr>
            <p:ph sz="quarter" idx="15" hasCustomPrompt="1"/>
          </p:nvPr>
        </p:nvSpPr>
        <p:spPr>
          <a:xfrm>
            <a:off x="3273218" y="493160"/>
            <a:ext cx="7246938" cy="321732"/>
          </a:xfrm>
        </p:spPr>
        <p:txBody>
          <a:bodyPr>
            <a:noAutofit/>
          </a:bodyPr>
          <a:lstStyle>
            <a:lvl1pPr marL="0" indent="0" algn="r">
              <a:buNone/>
              <a:defRPr sz="1800">
                <a:solidFill>
                  <a:schemeClr val="bg1"/>
                </a:solidFill>
              </a:defRPr>
            </a:lvl1pPr>
            <a:lvl2pPr>
              <a:defRPr sz="1800"/>
            </a:lvl2pPr>
            <a:lvl3pPr>
              <a:defRPr sz="1800"/>
            </a:lvl3pPr>
            <a:lvl4pPr>
              <a:defRPr sz="1800"/>
            </a:lvl4pPr>
            <a:lvl5pPr>
              <a:defRPr sz="1800"/>
            </a:lvl5pPr>
          </a:lstStyle>
          <a:p>
            <a:pPr lvl="0"/>
            <a:r>
              <a:rPr lang="en-US" dirty="0"/>
              <a:t>Slide Title</a:t>
            </a:r>
          </a:p>
        </p:txBody>
      </p:sp>
    </p:spTree>
    <p:extLst>
      <p:ext uri="{BB962C8B-B14F-4D97-AF65-F5344CB8AC3E}">
        <p14:creationId xmlns:p14="http://schemas.microsoft.com/office/powerpoint/2010/main" val="2679447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A469C-15FE-F5C0-23FB-FE9A4552B8D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FF1C6D4-D736-EA55-2C27-E29623AE0B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46451C-BD62-74B0-F40A-93C094893695}"/>
              </a:ext>
            </a:extLst>
          </p:cNvPr>
          <p:cNvSpPr>
            <a:spLocks noGrp="1"/>
          </p:cNvSpPr>
          <p:nvPr>
            <p:ph type="dt" sz="half" idx="10"/>
          </p:nvPr>
        </p:nvSpPr>
        <p:spPr>
          <a:xfrm>
            <a:off x="285750" y="6173787"/>
            <a:ext cx="1847850" cy="365125"/>
          </a:xfrm>
          <a:prstGeom prst="rect">
            <a:avLst/>
          </a:prstGeom>
        </p:spPr>
        <p:txBody>
          <a:bodyPr/>
          <a:lstStyle/>
          <a:p>
            <a:r>
              <a:rPr lang="en-US"/>
              <a:t>Date</a:t>
            </a:r>
          </a:p>
        </p:txBody>
      </p:sp>
      <p:sp>
        <p:nvSpPr>
          <p:cNvPr id="5" name="Footer Placeholder 4">
            <a:extLst>
              <a:ext uri="{FF2B5EF4-FFF2-40B4-BE49-F238E27FC236}">
                <a16:creationId xmlns:a16="http://schemas.microsoft.com/office/drawing/2014/main" id="{1649AD2B-AB2E-400F-D9FE-5C4CF265873C}"/>
              </a:ext>
            </a:extLst>
          </p:cNvPr>
          <p:cNvSpPr>
            <a:spLocks noGrp="1"/>
          </p:cNvSpPr>
          <p:nvPr>
            <p:ph type="ftr" sz="quarter" idx="11"/>
          </p:nvPr>
        </p:nvSpPr>
        <p:spPr/>
        <p:txBody>
          <a:bodyPr/>
          <a:lstStyle/>
          <a:p>
            <a:r>
              <a:rPr lang="en-US"/>
              <a:t>Presentation Title</a:t>
            </a:r>
          </a:p>
        </p:txBody>
      </p:sp>
      <p:sp>
        <p:nvSpPr>
          <p:cNvPr id="6" name="Slide Number Placeholder 5">
            <a:extLst>
              <a:ext uri="{FF2B5EF4-FFF2-40B4-BE49-F238E27FC236}">
                <a16:creationId xmlns:a16="http://schemas.microsoft.com/office/drawing/2014/main" id="{18D99BAB-3185-A982-8C78-253B2F3C7FD1}"/>
              </a:ext>
            </a:extLst>
          </p:cNvPr>
          <p:cNvSpPr>
            <a:spLocks noGrp="1"/>
          </p:cNvSpPr>
          <p:nvPr>
            <p:ph type="sldNum" sz="quarter" idx="12"/>
          </p:nvPr>
        </p:nvSpPr>
        <p:spPr/>
        <p:txBody>
          <a:bodyPr/>
          <a:lstStyle/>
          <a:p>
            <a:fld id="{5874D6C6-B3A5-4F2C-A6BF-E3D57C3A1219}" type="slidenum">
              <a:rPr lang="en-US" smtClean="0"/>
              <a:t>‹#›</a:t>
            </a:fld>
            <a:endParaRPr lang="en-US"/>
          </a:p>
        </p:txBody>
      </p:sp>
      <p:sp>
        <p:nvSpPr>
          <p:cNvPr id="7" name="Content Placeholder 7">
            <a:extLst>
              <a:ext uri="{FF2B5EF4-FFF2-40B4-BE49-F238E27FC236}">
                <a16:creationId xmlns:a16="http://schemas.microsoft.com/office/drawing/2014/main" id="{7B325751-580D-3EA4-EC1B-C4F407659C21}"/>
              </a:ext>
            </a:extLst>
          </p:cNvPr>
          <p:cNvSpPr>
            <a:spLocks noGrp="1"/>
          </p:cNvSpPr>
          <p:nvPr>
            <p:ph sz="quarter" idx="13" hasCustomPrompt="1"/>
          </p:nvPr>
        </p:nvSpPr>
        <p:spPr>
          <a:xfrm>
            <a:off x="3273218" y="493160"/>
            <a:ext cx="7246938" cy="321732"/>
          </a:xfrm>
        </p:spPr>
        <p:txBody>
          <a:bodyPr>
            <a:noAutofit/>
          </a:bodyPr>
          <a:lstStyle>
            <a:lvl1pPr marL="0" indent="0" algn="r">
              <a:buNone/>
              <a:defRPr sz="1800">
                <a:solidFill>
                  <a:schemeClr val="bg1"/>
                </a:solidFill>
              </a:defRPr>
            </a:lvl1pPr>
            <a:lvl2pPr>
              <a:defRPr sz="1800"/>
            </a:lvl2pPr>
            <a:lvl3pPr>
              <a:defRPr sz="1800"/>
            </a:lvl3pPr>
            <a:lvl4pPr>
              <a:defRPr sz="1800"/>
            </a:lvl4pPr>
            <a:lvl5pPr>
              <a:defRPr sz="1800"/>
            </a:lvl5pPr>
          </a:lstStyle>
          <a:p>
            <a:pPr lvl="0"/>
            <a:r>
              <a:rPr lang="en-US" dirty="0"/>
              <a:t>Slide Title</a:t>
            </a:r>
          </a:p>
        </p:txBody>
      </p:sp>
    </p:spTree>
    <p:extLst>
      <p:ext uri="{BB962C8B-B14F-4D97-AF65-F5344CB8AC3E}">
        <p14:creationId xmlns:p14="http://schemas.microsoft.com/office/powerpoint/2010/main" val="3069866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C4C9-F84D-807F-321F-210A7A3E0E60}"/>
              </a:ext>
            </a:extLst>
          </p:cNvPr>
          <p:cNvSpPr>
            <a:spLocks noGrp="1"/>
          </p:cNvSpPr>
          <p:nvPr>
            <p:ph type="title"/>
          </p:nvPr>
        </p:nvSpPr>
        <p:spPr>
          <a:xfrm>
            <a:off x="495300" y="1166813"/>
            <a:ext cx="10515600" cy="2852737"/>
          </a:xfrm>
        </p:spPr>
        <p:txBody>
          <a:bodyPr anchor="b">
            <a:normAutofit/>
          </a:bodyPr>
          <a:lstStyle>
            <a:lvl1pPr>
              <a:defRPr sz="3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42480F2-5197-4DDA-DD10-9A50437ADA24}"/>
              </a:ext>
            </a:extLst>
          </p:cNvPr>
          <p:cNvSpPr>
            <a:spLocks noGrp="1"/>
          </p:cNvSpPr>
          <p:nvPr>
            <p:ph type="body" idx="1"/>
          </p:nvPr>
        </p:nvSpPr>
        <p:spPr>
          <a:xfrm>
            <a:off x="495300" y="4208463"/>
            <a:ext cx="10515600" cy="1500187"/>
          </a:xfrm>
        </p:spPr>
        <p:txBody>
          <a:bodyPr>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BD068F-A341-B8A2-CEC3-BFF0004B8BB7}"/>
              </a:ext>
            </a:extLst>
          </p:cNvPr>
          <p:cNvSpPr>
            <a:spLocks noGrp="1"/>
          </p:cNvSpPr>
          <p:nvPr>
            <p:ph type="dt" sz="half" idx="10"/>
          </p:nvPr>
        </p:nvSpPr>
        <p:spPr>
          <a:xfrm>
            <a:off x="285750" y="6173787"/>
            <a:ext cx="1847850" cy="365125"/>
          </a:xfrm>
          <a:prstGeom prst="rect">
            <a:avLst/>
          </a:prstGeom>
        </p:spPr>
        <p:txBody>
          <a:bodyPr/>
          <a:lstStyle/>
          <a:p>
            <a:r>
              <a:rPr lang="en-US"/>
              <a:t>Date</a:t>
            </a:r>
          </a:p>
        </p:txBody>
      </p:sp>
      <p:sp>
        <p:nvSpPr>
          <p:cNvPr id="5" name="Footer Placeholder 4">
            <a:extLst>
              <a:ext uri="{FF2B5EF4-FFF2-40B4-BE49-F238E27FC236}">
                <a16:creationId xmlns:a16="http://schemas.microsoft.com/office/drawing/2014/main" id="{28805DE0-BF33-B946-8DEC-A2B52BC4AFAC}"/>
              </a:ext>
            </a:extLst>
          </p:cNvPr>
          <p:cNvSpPr>
            <a:spLocks noGrp="1"/>
          </p:cNvSpPr>
          <p:nvPr>
            <p:ph type="ftr" sz="quarter" idx="11"/>
          </p:nvPr>
        </p:nvSpPr>
        <p:spPr/>
        <p:txBody>
          <a:bodyPr/>
          <a:lstStyle/>
          <a:p>
            <a:r>
              <a:rPr lang="en-US"/>
              <a:t>Presentation Title</a:t>
            </a:r>
          </a:p>
        </p:txBody>
      </p:sp>
      <p:sp>
        <p:nvSpPr>
          <p:cNvPr id="6" name="Slide Number Placeholder 5">
            <a:extLst>
              <a:ext uri="{FF2B5EF4-FFF2-40B4-BE49-F238E27FC236}">
                <a16:creationId xmlns:a16="http://schemas.microsoft.com/office/drawing/2014/main" id="{CD84A24E-2B10-4851-C3D8-B27CC6BAE417}"/>
              </a:ext>
            </a:extLst>
          </p:cNvPr>
          <p:cNvSpPr>
            <a:spLocks noGrp="1"/>
          </p:cNvSpPr>
          <p:nvPr>
            <p:ph type="sldNum" sz="quarter" idx="12"/>
          </p:nvPr>
        </p:nvSpPr>
        <p:spPr/>
        <p:txBody>
          <a:bodyPr/>
          <a:lstStyle/>
          <a:p>
            <a:fld id="{5874D6C6-B3A5-4F2C-A6BF-E3D57C3A1219}" type="slidenum">
              <a:rPr lang="en-US" smtClean="0"/>
              <a:t>‹#›</a:t>
            </a:fld>
            <a:endParaRPr lang="en-US"/>
          </a:p>
        </p:txBody>
      </p:sp>
      <p:sp>
        <p:nvSpPr>
          <p:cNvPr id="7" name="Content Placeholder 7">
            <a:extLst>
              <a:ext uri="{FF2B5EF4-FFF2-40B4-BE49-F238E27FC236}">
                <a16:creationId xmlns:a16="http://schemas.microsoft.com/office/drawing/2014/main" id="{710553A9-C9FD-AF8E-8836-7BDF05209AD0}"/>
              </a:ext>
            </a:extLst>
          </p:cNvPr>
          <p:cNvSpPr>
            <a:spLocks noGrp="1"/>
          </p:cNvSpPr>
          <p:nvPr>
            <p:ph sz="quarter" idx="13" hasCustomPrompt="1"/>
          </p:nvPr>
        </p:nvSpPr>
        <p:spPr>
          <a:xfrm>
            <a:off x="3273218" y="493160"/>
            <a:ext cx="7246938" cy="321732"/>
          </a:xfrm>
        </p:spPr>
        <p:txBody>
          <a:bodyPr>
            <a:noAutofit/>
          </a:bodyPr>
          <a:lstStyle>
            <a:lvl1pPr marL="0" indent="0" algn="r">
              <a:buNone/>
              <a:defRPr sz="1800">
                <a:solidFill>
                  <a:schemeClr val="bg1"/>
                </a:solidFill>
              </a:defRPr>
            </a:lvl1pPr>
            <a:lvl2pPr>
              <a:defRPr sz="1800"/>
            </a:lvl2pPr>
            <a:lvl3pPr>
              <a:defRPr sz="1800"/>
            </a:lvl3pPr>
            <a:lvl4pPr>
              <a:defRPr sz="1800"/>
            </a:lvl4pPr>
            <a:lvl5pPr>
              <a:defRPr sz="1800"/>
            </a:lvl5pPr>
          </a:lstStyle>
          <a:p>
            <a:pPr lvl="0"/>
            <a:r>
              <a:rPr lang="en-US" dirty="0"/>
              <a:t>Slide Title</a:t>
            </a:r>
          </a:p>
        </p:txBody>
      </p:sp>
    </p:spTree>
    <p:extLst>
      <p:ext uri="{BB962C8B-B14F-4D97-AF65-F5344CB8AC3E}">
        <p14:creationId xmlns:p14="http://schemas.microsoft.com/office/powerpoint/2010/main" val="2333191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A5A2B-9E0E-F24B-A2D2-41F7A3745624}"/>
              </a:ext>
            </a:extLst>
          </p:cNvPr>
          <p:cNvSpPr>
            <a:spLocks noGrp="1"/>
          </p:cNvSpPr>
          <p:nvPr>
            <p:ph type="title"/>
          </p:nvPr>
        </p:nvSpPr>
        <p:spPr>
          <a:xfrm>
            <a:off x="457200" y="1084262"/>
            <a:ext cx="10439400"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95A8399-8523-6556-760B-4AC704559AC1}"/>
              </a:ext>
            </a:extLst>
          </p:cNvPr>
          <p:cNvSpPr>
            <a:spLocks noGrp="1"/>
          </p:cNvSpPr>
          <p:nvPr>
            <p:ph sz="half" idx="1"/>
          </p:nvPr>
        </p:nvSpPr>
        <p:spPr>
          <a:xfrm>
            <a:off x="457200" y="2486025"/>
            <a:ext cx="5181600" cy="3462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69D4714-4A1D-1DD6-96EE-FEAC30FA01C2}"/>
              </a:ext>
            </a:extLst>
          </p:cNvPr>
          <p:cNvSpPr>
            <a:spLocks noGrp="1"/>
          </p:cNvSpPr>
          <p:nvPr>
            <p:ph sz="half" idx="2"/>
          </p:nvPr>
        </p:nvSpPr>
        <p:spPr>
          <a:xfrm>
            <a:off x="5715000" y="2486025"/>
            <a:ext cx="5181600" cy="3462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A81FFC6-8C37-1E6E-CA34-F4B262E2BBE0}"/>
              </a:ext>
            </a:extLst>
          </p:cNvPr>
          <p:cNvSpPr>
            <a:spLocks noGrp="1"/>
          </p:cNvSpPr>
          <p:nvPr>
            <p:ph type="dt" sz="half" idx="10"/>
          </p:nvPr>
        </p:nvSpPr>
        <p:spPr>
          <a:xfrm>
            <a:off x="285750" y="6173787"/>
            <a:ext cx="1847850" cy="365125"/>
          </a:xfrm>
          <a:prstGeom prst="rect">
            <a:avLst/>
          </a:prstGeom>
        </p:spPr>
        <p:txBody>
          <a:bodyPr/>
          <a:lstStyle/>
          <a:p>
            <a:r>
              <a:rPr lang="en-US"/>
              <a:t>Date</a:t>
            </a:r>
          </a:p>
        </p:txBody>
      </p:sp>
      <p:sp>
        <p:nvSpPr>
          <p:cNvPr id="6" name="Footer Placeholder 5">
            <a:extLst>
              <a:ext uri="{FF2B5EF4-FFF2-40B4-BE49-F238E27FC236}">
                <a16:creationId xmlns:a16="http://schemas.microsoft.com/office/drawing/2014/main" id="{A371891A-E74B-6211-9F62-67FD6890CF76}"/>
              </a:ext>
            </a:extLst>
          </p:cNvPr>
          <p:cNvSpPr>
            <a:spLocks noGrp="1"/>
          </p:cNvSpPr>
          <p:nvPr>
            <p:ph type="ftr" sz="quarter" idx="11"/>
          </p:nvPr>
        </p:nvSpPr>
        <p:spPr/>
        <p:txBody>
          <a:bodyPr/>
          <a:lstStyle/>
          <a:p>
            <a:r>
              <a:rPr lang="en-US"/>
              <a:t>Presentation Title</a:t>
            </a:r>
          </a:p>
        </p:txBody>
      </p:sp>
      <p:sp>
        <p:nvSpPr>
          <p:cNvPr id="7" name="Slide Number Placeholder 6">
            <a:extLst>
              <a:ext uri="{FF2B5EF4-FFF2-40B4-BE49-F238E27FC236}">
                <a16:creationId xmlns:a16="http://schemas.microsoft.com/office/drawing/2014/main" id="{7DEF758D-1A71-9285-16FF-C49D7D166F69}"/>
              </a:ext>
            </a:extLst>
          </p:cNvPr>
          <p:cNvSpPr>
            <a:spLocks noGrp="1"/>
          </p:cNvSpPr>
          <p:nvPr>
            <p:ph type="sldNum" sz="quarter" idx="12"/>
          </p:nvPr>
        </p:nvSpPr>
        <p:spPr/>
        <p:txBody>
          <a:bodyPr/>
          <a:lstStyle/>
          <a:p>
            <a:fld id="{5874D6C6-B3A5-4F2C-A6BF-E3D57C3A1219}" type="slidenum">
              <a:rPr lang="en-US" smtClean="0"/>
              <a:t>‹#›</a:t>
            </a:fld>
            <a:endParaRPr lang="en-US"/>
          </a:p>
        </p:txBody>
      </p:sp>
      <p:sp>
        <p:nvSpPr>
          <p:cNvPr id="8" name="Content Placeholder 7">
            <a:extLst>
              <a:ext uri="{FF2B5EF4-FFF2-40B4-BE49-F238E27FC236}">
                <a16:creationId xmlns:a16="http://schemas.microsoft.com/office/drawing/2014/main" id="{BBE0EC9B-EB3C-2CD4-FC30-8AE4D244A723}"/>
              </a:ext>
            </a:extLst>
          </p:cNvPr>
          <p:cNvSpPr>
            <a:spLocks noGrp="1"/>
          </p:cNvSpPr>
          <p:nvPr>
            <p:ph sz="quarter" idx="13" hasCustomPrompt="1"/>
          </p:nvPr>
        </p:nvSpPr>
        <p:spPr>
          <a:xfrm>
            <a:off x="3273218" y="493160"/>
            <a:ext cx="7246938" cy="321732"/>
          </a:xfrm>
        </p:spPr>
        <p:txBody>
          <a:bodyPr>
            <a:noAutofit/>
          </a:bodyPr>
          <a:lstStyle>
            <a:lvl1pPr marL="0" indent="0" algn="r">
              <a:buNone/>
              <a:defRPr sz="1800">
                <a:solidFill>
                  <a:schemeClr val="bg1"/>
                </a:solidFill>
              </a:defRPr>
            </a:lvl1pPr>
            <a:lvl2pPr>
              <a:defRPr sz="1800"/>
            </a:lvl2pPr>
            <a:lvl3pPr>
              <a:defRPr sz="1800"/>
            </a:lvl3pPr>
            <a:lvl4pPr>
              <a:defRPr sz="1800"/>
            </a:lvl4pPr>
            <a:lvl5pPr>
              <a:defRPr sz="1800"/>
            </a:lvl5pPr>
          </a:lstStyle>
          <a:p>
            <a:pPr lvl="0"/>
            <a:r>
              <a:rPr lang="en-US" dirty="0"/>
              <a:t>Slide Title</a:t>
            </a:r>
          </a:p>
        </p:txBody>
      </p:sp>
    </p:spTree>
    <p:extLst>
      <p:ext uri="{BB962C8B-B14F-4D97-AF65-F5344CB8AC3E}">
        <p14:creationId xmlns:p14="http://schemas.microsoft.com/office/powerpoint/2010/main" val="4084870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CEC55-4C74-EDEC-1928-56034ED14E52}"/>
              </a:ext>
            </a:extLst>
          </p:cNvPr>
          <p:cNvSpPr>
            <a:spLocks noGrp="1"/>
          </p:cNvSpPr>
          <p:nvPr>
            <p:ph type="title"/>
          </p:nvPr>
        </p:nvSpPr>
        <p:spPr>
          <a:xfrm>
            <a:off x="285750" y="1011237"/>
            <a:ext cx="1043066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94E3D4-F895-D4F8-7C41-86D0C3874330}"/>
              </a:ext>
            </a:extLst>
          </p:cNvPr>
          <p:cNvSpPr>
            <a:spLocks noGrp="1"/>
          </p:cNvSpPr>
          <p:nvPr>
            <p:ph type="body" idx="1"/>
          </p:nvPr>
        </p:nvSpPr>
        <p:spPr>
          <a:xfrm>
            <a:off x="285750" y="2370931"/>
            <a:ext cx="5157787"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E60679-75AB-0B8E-9AFE-8DEEB8F6BA87}"/>
              </a:ext>
            </a:extLst>
          </p:cNvPr>
          <p:cNvSpPr>
            <a:spLocks noGrp="1"/>
          </p:cNvSpPr>
          <p:nvPr>
            <p:ph sz="half" idx="2"/>
          </p:nvPr>
        </p:nvSpPr>
        <p:spPr>
          <a:xfrm>
            <a:off x="285750" y="3194843"/>
            <a:ext cx="5157787" cy="277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05827BE-2089-2649-1335-D432B118F834}"/>
              </a:ext>
            </a:extLst>
          </p:cNvPr>
          <p:cNvSpPr>
            <a:spLocks noGrp="1"/>
          </p:cNvSpPr>
          <p:nvPr>
            <p:ph type="body" sz="quarter" idx="3"/>
          </p:nvPr>
        </p:nvSpPr>
        <p:spPr>
          <a:xfrm>
            <a:off x="5533231" y="2377282"/>
            <a:ext cx="5183188"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BB0EDD-87BD-A90E-4462-B007A3080DE6}"/>
              </a:ext>
            </a:extLst>
          </p:cNvPr>
          <p:cNvSpPr>
            <a:spLocks noGrp="1"/>
          </p:cNvSpPr>
          <p:nvPr>
            <p:ph sz="quarter" idx="4"/>
          </p:nvPr>
        </p:nvSpPr>
        <p:spPr>
          <a:xfrm>
            <a:off x="5533231" y="3201194"/>
            <a:ext cx="5183188" cy="277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C3468AA-5C2B-B079-8731-0BD4B8BEB826}"/>
              </a:ext>
            </a:extLst>
          </p:cNvPr>
          <p:cNvSpPr>
            <a:spLocks noGrp="1"/>
          </p:cNvSpPr>
          <p:nvPr>
            <p:ph type="dt" sz="half" idx="10"/>
          </p:nvPr>
        </p:nvSpPr>
        <p:spPr>
          <a:xfrm>
            <a:off x="285750" y="6173787"/>
            <a:ext cx="1847850" cy="365125"/>
          </a:xfrm>
          <a:prstGeom prst="rect">
            <a:avLst/>
          </a:prstGeom>
        </p:spPr>
        <p:txBody>
          <a:bodyPr/>
          <a:lstStyle/>
          <a:p>
            <a:r>
              <a:rPr lang="en-US"/>
              <a:t>Date</a:t>
            </a:r>
          </a:p>
        </p:txBody>
      </p:sp>
      <p:sp>
        <p:nvSpPr>
          <p:cNvPr id="8" name="Footer Placeholder 7">
            <a:extLst>
              <a:ext uri="{FF2B5EF4-FFF2-40B4-BE49-F238E27FC236}">
                <a16:creationId xmlns:a16="http://schemas.microsoft.com/office/drawing/2014/main" id="{BD154972-710C-1376-A54C-74ED583F09A2}"/>
              </a:ext>
            </a:extLst>
          </p:cNvPr>
          <p:cNvSpPr>
            <a:spLocks noGrp="1"/>
          </p:cNvSpPr>
          <p:nvPr>
            <p:ph type="ftr" sz="quarter" idx="11"/>
          </p:nvPr>
        </p:nvSpPr>
        <p:spPr/>
        <p:txBody>
          <a:bodyPr/>
          <a:lstStyle/>
          <a:p>
            <a:r>
              <a:rPr lang="en-US"/>
              <a:t>Presentation Title</a:t>
            </a:r>
          </a:p>
        </p:txBody>
      </p:sp>
      <p:sp>
        <p:nvSpPr>
          <p:cNvPr id="9" name="Slide Number Placeholder 8">
            <a:extLst>
              <a:ext uri="{FF2B5EF4-FFF2-40B4-BE49-F238E27FC236}">
                <a16:creationId xmlns:a16="http://schemas.microsoft.com/office/drawing/2014/main" id="{5B391596-3A56-38F9-4C64-4BE1551E4254}"/>
              </a:ext>
            </a:extLst>
          </p:cNvPr>
          <p:cNvSpPr>
            <a:spLocks noGrp="1"/>
          </p:cNvSpPr>
          <p:nvPr>
            <p:ph type="sldNum" sz="quarter" idx="12"/>
          </p:nvPr>
        </p:nvSpPr>
        <p:spPr/>
        <p:txBody>
          <a:bodyPr/>
          <a:lstStyle/>
          <a:p>
            <a:fld id="{5874D6C6-B3A5-4F2C-A6BF-E3D57C3A1219}" type="slidenum">
              <a:rPr lang="en-US" smtClean="0"/>
              <a:t>‹#›</a:t>
            </a:fld>
            <a:endParaRPr lang="en-US"/>
          </a:p>
        </p:txBody>
      </p:sp>
      <p:sp>
        <p:nvSpPr>
          <p:cNvPr id="10" name="Content Placeholder 7">
            <a:extLst>
              <a:ext uri="{FF2B5EF4-FFF2-40B4-BE49-F238E27FC236}">
                <a16:creationId xmlns:a16="http://schemas.microsoft.com/office/drawing/2014/main" id="{35C5D3D4-11BC-F580-8587-0CFD5DB96846}"/>
              </a:ext>
            </a:extLst>
          </p:cNvPr>
          <p:cNvSpPr>
            <a:spLocks noGrp="1"/>
          </p:cNvSpPr>
          <p:nvPr>
            <p:ph sz="quarter" idx="13" hasCustomPrompt="1"/>
          </p:nvPr>
        </p:nvSpPr>
        <p:spPr>
          <a:xfrm>
            <a:off x="3273218" y="493160"/>
            <a:ext cx="7246938" cy="321732"/>
          </a:xfrm>
        </p:spPr>
        <p:txBody>
          <a:bodyPr>
            <a:noAutofit/>
          </a:bodyPr>
          <a:lstStyle>
            <a:lvl1pPr marL="0" indent="0" algn="r">
              <a:buNone/>
              <a:defRPr sz="1800">
                <a:solidFill>
                  <a:schemeClr val="bg1"/>
                </a:solidFill>
              </a:defRPr>
            </a:lvl1pPr>
            <a:lvl2pPr>
              <a:defRPr sz="1800"/>
            </a:lvl2pPr>
            <a:lvl3pPr>
              <a:defRPr sz="1800"/>
            </a:lvl3pPr>
            <a:lvl4pPr>
              <a:defRPr sz="1800"/>
            </a:lvl4pPr>
            <a:lvl5pPr>
              <a:defRPr sz="1800"/>
            </a:lvl5pPr>
          </a:lstStyle>
          <a:p>
            <a:pPr lvl="0"/>
            <a:r>
              <a:rPr lang="en-US" dirty="0"/>
              <a:t>Slide Title</a:t>
            </a:r>
          </a:p>
        </p:txBody>
      </p:sp>
    </p:spTree>
    <p:extLst>
      <p:ext uri="{BB962C8B-B14F-4D97-AF65-F5344CB8AC3E}">
        <p14:creationId xmlns:p14="http://schemas.microsoft.com/office/powerpoint/2010/main" val="588376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7DA89-4D48-DC78-A89D-633D36536A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E145BA-8B42-56A3-3C47-E7B7C9A271D2}"/>
              </a:ext>
            </a:extLst>
          </p:cNvPr>
          <p:cNvSpPr>
            <a:spLocks noGrp="1"/>
          </p:cNvSpPr>
          <p:nvPr>
            <p:ph type="dt" sz="half" idx="10"/>
          </p:nvPr>
        </p:nvSpPr>
        <p:spPr>
          <a:xfrm>
            <a:off x="285750" y="6173787"/>
            <a:ext cx="1847850" cy="365125"/>
          </a:xfrm>
          <a:prstGeom prst="rect">
            <a:avLst/>
          </a:prstGeom>
        </p:spPr>
        <p:txBody>
          <a:bodyPr/>
          <a:lstStyle/>
          <a:p>
            <a:r>
              <a:rPr lang="en-US"/>
              <a:t>Date</a:t>
            </a:r>
          </a:p>
        </p:txBody>
      </p:sp>
      <p:sp>
        <p:nvSpPr>
          <p:cNvPr id="4" name="Footer Placeholder 3">
            <a:extLst>
              <a:ext uri="{FF2B5EF4-FFF2-40B4-BE49-F238E27FC236}">
                <a16:creationId xmlns:a16="http://schemas.microsoft.com/office/drawing/2014/main" id="{57786EA5-25CA-2027-642C-6DFD0DA8B6D0}"/>
              </a:ext>
            </a:extLst>
          </p:cNvPr>
          <p:cNvSpPr>
            <a:spLocks noGrp="1"/>
          </p:cNvSpPr>
          <p:nvPr>
            <p:ph type="ftr" sz="quarter" idx="11"/>
          </p:nvPr>
        </p:nvSpPr>
        <p:spPr/>
        <p:txBody>
          <a:bodyPr/>
          <a:lstStyle/>
          <a:p>
            <a:r>
              <a:rPr lang="en-US"/>
              <a:t>Presentation Title</a:t>
            </a:r>
          </a:p>
        </p:txBody>
      </p:sp>
      <p:sp>
        <p:nvSpPr>
          <p:cNvPr id="5" name="Slide Number Placeholder 4">
            <a:extLst>
              <a:ext uri="{FF2B5EF4-FFF2-40B4-BE49-F238E27FC236}">
                <a16:creationId xmlns:a16="http://schemas.microsoft.com/office/drawing/2014/main" id="{722ACD6C-119F-47F5-68D2-317CA215C9B2}"/>
              </a:ext>
            </a:extLst>
          </p:cNvPr>
          <p:cNvSpPr>
            <a:spLocks noGrp="1"/>
          </p:cNvSpPr>
          <p:nvPr>
            <p:ph type="sldNum" sz="quarter" idx="12"/>
          </p:nvPr>
        </p:nvSpPr>
        <p:spPr/>
        <p:txBody>
          <a:bodyPr/>
          <a:lstStyle/>
          <a:p>
            <a:fld id="{5874D6C6-B3A5-4F2C-A6BF-E3D57C3A1219}" type="slidenum">
              <a:rPr lang="en-US" smtClean="0"/>
              <a:t>‹#›</a:t>
            </a:fld>
            <a:endParaRPr lang="en-US"/>
          </a:p>
        </p:txBody>
      </p:sp>
      <p:sp>
        <p:nvSpPr>
          <p:cNvPr id="6" name="Content Placeholder 7">
            <a:extLst>
              <a:ext uri="{FF2B5EF4-FFF2-40B4-BE49-F238E27FC236}">
                <a16:creationId xmlns:a16="http://schemas.microsoft.com/office/drawing/2014/main" id="{91008C72-B958-7105-65FC-261FCA3E55C0}"/>
              </a:ext>
            </a:extLst>
          </p:cNvPr>
          <p:cNvSpPr>
            <a:spLocks noGrp="1"/>
          </p:cNvSpPr>
          <p:nvPr>
            <p:ph sz="quarter" idx="13" hasCustomPrompt="1"/>
          </p:nvPr>
        </p:nvSpPr>
        <p:spPr>
          <a:xfrm>
            <a:off x="3273218" y="493160"/>
            <a:ext cx="7246938" cy="321732"/>
          </a:xfrm>
        </p:spPr>
        <p:txBody>
          <a:bodyPr>
            <a:noAutofit/>
          </a:bodyPr>
          <a:lstStyle>
            <a:lvl1pPr marL="0" indent="0" algn="r">
              <a:buNone/>
              <a:defRPr sz="1800">
                <a:solidFill>
                  <a:schemeClr val="bg1"/>
                </a:solidFill>
              </a:defRPr>
            </a:lvl1pPr>
            <a:lvl2pPr>
              <a:defRPr sz="1800"/>
            </a:lvl2pPr>
            <a:lvl3pPr>
              <a:defRPr sz="1800"/>
            </a:lvl3pPr>
            <a:lvl4pPr>
              <a:defRPr sz="1800"/>
            </a:lvl4pPr>
            <a:lvl5pPr>
              <a:defRPr sz="1800"/>
            </a:lvl5pPr>
          </a:lstStyle>
          <a:p>
            <a:pPr lvl="0"/>
            <a:r>
              <a:rPr lang="en-US" dirty="0"/>
              <a:t>Slide Title</a:t>
            </a:r>
          </a:p>
        </p:txBody>
      </p:sp>
    </p:spTree>
    <p:extLst>
      <p:ext uri="{BB962C8B-B14F-4D97-AF65-F5344CB8AC3E}">
        <p14:creationId xmlns:p14="http://schemas.microsoft.com/office/powerpoint/2010/main" val="2212833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25C4E0-453F-E17F-87E5-C55BDC08E37E}"/>
              </a:ext>
            </a:extLst>
          </p:cNvPr>
          <p:cNvSpPr>
            <a:spLocks noGrp="1"/>
          </p:cNvSpPr>
          <p:nvPr>
            <p:ph type="dt" sz="half" idx="10"/>
          </p:nvPr>
        </p:nvSpPr>
        <p:spPr>
          <a:xfrm>
            <a:off x="285750" y="6173787"/>
            <a:ext cx="1847850" cy="365125"/>
          </a:xfrm>
          <a:prstGeom prst="rect">
            <a:avLst/>
          </a:prstGeom>
        </p:spPr>
        <p:txBody>
          <a:bodyPr/>
          <a:lstStyle/>
          <a:p>
            <a:r>
              <a:rPr lang="en-US"/>
              <a:t>Date</a:t>
            </a:r>
          </a:p>
        </p:txBody>
      </p:sp>
      <p:sp>
        <p:nvSpPr>
          <p:cNvPr id="3" name="Footer Placeholder 2">
            <a:extLst>
              <a:ext uri="{FF2B5EF4-FFF2-40B4-BE49-F238E27FC236}">
                <a16:creationId xmlns:a16="http://schemas.microsoft.com/office/drawing/2014/main" id="{C142E468-9950-D5B3-08B9-4C00AEE0206B}"/>
              </a:ext>
            </a:extLst>
          </p:cNvPr>
          <p:cNvSpPr>
            <a:spLocks noGrp="1"/>
          </p:cNvSpPr>
          <p:nvPr>
            <p:ph type="ftr" sz="quarter" idx="11"/>
          </p:nvPr>
        </p:nvSpPr>
        <p:spPr/>
        <p:txBody>
          <a:bodyPr/>
          <a:lstStyle/>
          <a:p>
            <a:r>
              <a:rPr lang="en-US"/>
              <a:t>Presentation Title</a:t>
            </a:r>
          </a:p>
        </p:txBody>
      </p:sp>
      <p:sp>
        <p:nvSpPr>
          <p:cNvPr id="4" name="Slide Number Placeholder 3">
            <a:extLst>
              <a:ext uri="{FF2B5EF4-FFF2-40B4-BE49-F238E27FC236}">
                <a16:creationId xmlns:a16="http://schemas.microsoft.com/office/drawing/2014/main" id="{BAAC8370-E475-0726-DE1B-0417EBA89F97}"/>
              </a:ext>
            </a:extLst>
          </p:cNvPr>
          <p:cNvSpPr>
            <a:spLocks noGrp="1"/>
          </p:cNvSpPr>
          <p:nvPr>
            <p:ph type="sldNum" sz="quarter" idx="12"/>
          </p:nvPr>
        </p:nvSpPr>
        <p:spPr/>
        <p:txBody>
          <a:bodyPr/>
          <a:lstStyle/>
          <a:p>
            <a:fld id="{5874D6C6-B3A5-4F2C-A6BF-E3D57C3A1219}" type="slidenum">
              <a:rPr lang="en-US" smtClean="0"/>
              <a:t>‹#›</a:t>
            </a:fld>
            <a:endParaRPr lang="en-US"/>
          </a:p>
        </p:txBody>
      </p:sp>
      <p:sp>
        <p:nvSpPr>
          <p:cNvPr id="5" name="Content Placeholder 7">
            <a:extLst>
              <a:ext uri="{FF2B5EF4-FFF2-40B4-BE49-F238E27FC236}">
                <a16:creationId xmlns:a16="http://schemas.microsoft.com/office/drawing/2014/main" id="{E12EE421-C047-8E33-C8B3-C56B0ECBD988}"/>
              </a:ext>
            </a:extLst>
          </p:cNvPr>
          <p:cNvSpPr>
            <a:spLocks noGrp="1"/>
          </p:cNvSpPr>
          <p:nvPr>
            <p:ph sz="quarter" idx="13" hasCustomPrompt="1"/>
          </p:nvPr>
        </p:nvSpPr>
        <p:spPr>
          <a:xfrm>
            <a:off x="3273218" y="493160"/>
            <a:ext cx="7246938" cy="321732"/>
          </a:xfrm>
        </p:spPr>
        <p:txBody>
          <a:bodyPr>
            <a:noAutofit/>
          </a:bodyPr>
          <a:lstStyle>
            <a:lvl1pPr marL="0" indent="0" algn="r">
              <a:buNone/>
              <a:defRPr sz="1800">
                <a:solidFill>
                  <a:schemeClr val="bg1"/>
                </a:solidFill>
              </a:defRPr>
            </a:lvl1pPr>
            <a:lvl2pPr>
              <a:defRPr sz="1800"/>
            </a:lvl2pPr>
            <a:lvl3pPr>
              <a:defRPr sz="1800"/>
            </a:lvl3pPr>
            <a:lvl4pPr>
              <a:defRPr sz="1800"/>
            </a:lvl4pPr>
            <a:lvl5pPr>
              <a:defRPr sz="1800"/>
            </a:lvl5pPr>
          </a:lstStyle>
          <a:p>
            <a:pPr lvl="0"/>
            <a:r>
              <a:rPr lang="en-US" dirty="0"/>
              <a:t>Slide Title</a:t>
            </a:r>
          </a:p>
        </p:txBody>
      </p:sp>
    </p:spTree>
    <p:extLst>
      <p:ext uri="{BB962C8B-B14F-4D97-AF65-F5344CB8AC3E}">
        <p14:creationId xmlns:p14="http://schemas.microsoft.com/office/powerpoint/2010/main" val="348077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63044-967B-1C89-7F80-C4925D7194C3}"/>
              </a:ext>
            </a:extLst>
          </p:cNvPr>
          <p:cNvSpPr>
            <a:spLocks noGrp="1"/>
          </p:cNvSpPr>
          <p:nvPr>
            <p:ph type="title"/>
          </p:nvPr>
        </p:nvSpPr>
        <p:spPr>
          <a:xfrm>
            <a:off x="440530" y="1017588"/>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1BA016-2BB9-3398-E4B5-CB1994C2ECEF}"/>
              </a:ext>
            </a:extLst>
          </p:cNvPr>
          <p:cNvSpPr>
            <a:spLocks noGrp="1"/>
          </p:cNvSpPr>
          <p:nvPr>
            <p:ph idx="1"/>
          </p:nvPr>
        </p:nvSpPr>
        <p:spPr>
          <a:xfrm>
            <a:off x="4497388" y="1017588"/>
            <a:ext cx="6172200" cy="4873625"/>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7C71538-7DCD-BCFA-A8A0-0350D2105194}"/>
              </a:ext>
            </a:extLst>
          </p:cNvPr>
          <p:cNvSpPr>
            <a:spLocks noGrp="1"/>
          </p:cNvSpPr>
          <p:nvPr>
            <p:ph type="body" sz="half" idx="2"/>
          </p:nvPr>
        </p:nvSpPr>
        <p:spPr>
          <a:xfrm>
            <a:off x="443706" y="2706687"/>
            <a:ext cx="3932237" cy="315436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D8DDA4-B5FD-02B7-A18F-82AD3895A94D}"/>
              </a:ext>
            </a:extLst>
          </p:cNvPr>
          <p:cNvSpPr>
            <a:spLocks noGrp="1"/>
          </p:cNvSpPr>
          <p:nvPr>
            <p:ph type="dt" sz="half" idx="10"/>
          </p:nvPr>
        </p:nvSpPr>
        <p:spPr>
          <a:xfrm>
            <a:off x="285750" y="6173787"/>
            <a:ext cx="1847850" cy="365125"/>
          </a:xfrm>
          <a:prstGeom prst="rect">
            <a:avLst/>
          </a:prstGeom>
        </p:spPr>
        <p:txBody>
          <a:bodyPr/>
          <a:lstStyle/>
          <a:p>
            <a:r>
              <a:rPr lang="en-US"/>
              <a:t>Date</a:t>
            </a:r>
          </a:p>
        </p:txBody>
      </p:sp>
      <p:sp>
        <p:nvSpPr>
          <p:cNvPr id="6" name="Footer Placeholder 5">
            <a:extLst>
              <a:ext uri="{FF2B5EF4-FFF2-40B4-BE49-F238E27FC236}">
                <a16:creationId xmlns:a16="http://schemas.microsoft.com/office/drawing/2014/main" id="{9C70AF9F-B997-5D36-6677-9F0A7A566118}"/>
              </a:ext>
            </a:extLst>
          </p:cNvPr>
          <p:cNvSpPr>
            <a:spLocks noGrp="1"/>
          </p:cNvSpPr>
          <p:nvPr>
            <p:ph type="ftr" sz="quarter" idx="11"/>
          </p:nvPr>
        </p:nvSpPr>
        <p:spPr/>
        <p:txBody>
          <a:bodyPr/>
          <a:lstStyle/>
          <a:p>
            <a:r>
              <a:rPr lang="en-US"/>
              <a:t>Presentation Title</a:t>
            </a:r>
          </a:p>
        </p:txBody>
      </p:sp>
      <p:sp>
        <p:nvSpPr>
          <p:cNvPr id="7" name="Slide Number Placeholder 6">
            <a:extLst>
              <a:ext uri="{FF2B5EF4-FFF2-40B4-BE49-F238E27FC236}">
                <a16:creationId xmlns:a16="http://schemas.microsoft.com/office/drawing/2014/main" id="{09D3E6FF-5630-5934-C1BE-7C20C7D5AC86}"/>
              </a:ext>
            </a:extLst>
          </p:cNvPr>
          <p:cNvSpPr>
            <a:spLocks noGrp="1"/>
          </p:cNvSpPr>
          <p:nvPr>
            <p:ph type="sldNum" sz="quarter" idx="12"/>
          </p:nvPr>
        </p:nvSpPr>
        <p:spPr/>
        <p:txBody>
          <a:bodyPr/>
          <a:lstStyle/>
          <a:p>
            <a:fld id="{5874D6C6-B3A5-4F2C-A6BF-E3D57C3A1219}" type="slidenum">
              <a:rPr lang="en-US" smtClean="0"/>
              <a:t>‹#›</a:t>
            </a:fld>
            <a:endParaRPr lang="en-US"/>
          </a:p>
        </p:txBody>
      </p:sp>
      <p:sp>
        <p:nvSpPr>
          <p:cNvPr id="8" name="Content Placeholder 7">
            <a:extLst>
              <a:ext uri="{FF2B5EF4-FFF2-40B4-BE49-F238E27FC236}">
                <a16:creationId xmlns:a16="http://schemas.microsoft.com/office/drawing/2014/main" id="{23050D4B-E43F-66EE-B869-DDA20656A3C5}"/>
              </a:ext>
            </a:extLst>
          </p:cNvPr>
          <p:cNvSpPr>
            <a:spLocks noGrp="1"/>
          </p:cNvSpPr>
          <p:nvPr>
            <p:ph sz="quarter" idx="13" hasCustomPrompt="1"/>
          </p:nvPr>
        </p:nvSpPr>
        <p:spPr>
          <a:xfrm>
            <a:off x="3273218" y="493160"/>
            <a:ext cx="7246938" cy="321732"/>
          </a:xfrm>
        </p:spPr>
        <p:txBody>
          <a:bodyPr>
            <a:noAutofit/>
          </a:bodyPr>
          <a:lstStyle>
            <a:lvl1pPr marL="0" indent="0" algn="r">
              <a:buNone/>
              <a:defRPr sz="1800">
                <a:solidFill>
                  <a:schemeClr val="bg1"/>
                </a:solidFill>
              </a:defRPr>
            </a:lvl1pPr>
            <a:lvl2pPr>
              <a:defRPr sz="1800"/>
            </a:lvl2pPr>
            <a:lvl3pPr>
              <a:defRPr sz="1800"/>
            </a:lvl3pPr>
            <a:lvl4pPr>
              <a:defRPr sz="1800"/>
            </a:lvl4pPr>
            <a:lvl5pPr>
              <a:defRPr sz="1800"/>
            </a:lvl5pPr>
          </a:lstStyle>
          <a:p>
            <a:pPr lvl="0"/>
            <a:r>
              <a:rPr lang="en-US" dirty="0"/>
              <a:t>Slide Title</a:t>
            </a:r>
          </a:p>
        </p:txBody>
      </p:sp>
    </p:spTree>
    <p:extLst>
      <p:ext uri="{BB962C8B-B14F-4D97-AF65-F5344CB8AC3E}">
        <p14:creationId xmlns:p14="http://schemas.microsoft.com/office/powerpoint/2010/main" val="262739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BE0BB-8257-026C-01E4-33C0C9E0C1E1}"/>
              </a:ext>
            </a:extLst>
          </p:cNvPr>
          <p:cNvSpPr>
            <a:spLocks noGrp="1"/>
          </p:cNvSpPr>
          <p:nvPr>
            <p:ph type="title"/>
          </p:nvPr>
        </p:nvSpPr>
        <p:spPr>
          <a:xfrm>
            <a:off x="443706" y="1062832"/>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E0720C-BF26-7232-D9F1-D465960A447A}"/>
              </a:ext>
            </a:extLst>
          </p:cNvPr>
          <p:cNvSpPr>
            <a:spLocks noGrp="1"/>
          </p:cNvSpPr>
          <p:nvPr>
            <p:ph type="pic" idx="1"/>
          </p:nvPr>
        </p:nvSpPr>
        <p:spPr>
          <a:xfrm>
            <a:off x="4535488" y="1081882"/>
            <a:ext cx="6172200" cy="479821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E3609A4-2100-9478-1433-3D4F78AA0F71}"/>
              </a:ext>
            </a:extLst>
          </p:cNvPr>
          <p:cNvSpPr>
            <a:spLocks noGrp="1"/>
          </p:cNvSpPr>
          <p:nvPr>
            <p:ph type="body" sz="half" idx="2"/>
          </p:nvPr>
        </p:nvSpPr>
        <p:spPr>
          <a:xfrm>
            <a:off x="443705" y="2830512"/>
            <a:ext cx="3932237" cy="3049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DFE8F6-3BAB-47CA-7ECA-315504C857AF}"/>
              </a:ext>
            </a:extLst>
          </p:cNvPr>
          <p:cNvSpPr>
            <a:spLocks noGrp="1"/>
          </p:cNvSpPr>
          <p:nvPr>
            <p:ph type="dt" sz="half" idx="10"/>
          </p:nvPr>
        </p:nvSpPr>
        <p:spPr>
          <a:xfrm>
            <a:off x="285750" y="6173787"/>
            <a:ext cx="1847850" cy="365125"/>
          </a:xfrm>
          <a:prstGeom prst="rect">
            <a:avLst/>
          </a:prstGeom>
        </p:spPr>
        <p:txBody>
          <a:bodyPr/>
          <a:lstStyle/>
          <a:p>
            <a:r>
              <a:rPr lang="en-US"/>
              <a:t>Date</a:t>
            </a:r>
          </a:p>
        </p:txBody>
      </p:sp>
      <p:sp>
        <p:nvSpPr>
          <p:cNvPr id="6" name="Footer Placeholder 5">
            <a:extLst>
              <a:ext uri="{FF2B5EF4-FFF2-40B4-BE49-F238E27FC236}">
                <a16:creationId xmlns:a16="http://schemas.microsoft.com/office/drawing/2014/main" id="{9D85A2D6-3BD9-34B6-6451-6BF72C915DEA}"/>
              </a:ext>
            </a:extLst>
          </p:cNvPr>
          <p:cNvSpPr>
            <a:spLocks noGrp="1"/>
          </p:cNvSpPr>
          <p:nvPr>
            <p:ph type="ftr" sz="quarter" idx="11"/>
          </p:nvPr>
        </p:nvSpPr>
        <p:spPr/>
        <p:txBody>
          <a:bodyPr/>
          <a:lstStyle/>
          <a:p>
            <a:r>
              <a:rPr lang="en-US"/>
              <a:t>Presentation Title</a:t>
            </a:r>
          </a:p>
        </p:txBody>
      </p:sp>
      <p:sp>
        <p:nvSpPr>
          <p:cNvPr id="7" name="Slide Number Placeholder 6">
            <a:extLst>
              <a:ext uri="{FF2B5EF4-FFF2-40B4-BE49-F238E27FC236}">
                <a16:creationId xmlns:a16="http://schemas.microsoft.com/office/drawing/2014/main" id="{CF0A882B-BB73-5375-404E-96803F1A8351}"/>
              </a:ext>
            </a:extLst>
          </p:cNvPr>
          <p:cNvSpPr>
            <a:spLocks noGrp="1"/>
          </p:cNvSpPr>
          <p:nvPr>
            <p:ph type="sldNum" sz="quarter" idx="12"/>
          </p:nvPr>
        </p:nvSpPr>
        <p:spPr/>
        <p:txBody>
          <a:bodyPr/>
          <a:lstStyle/>
          <a:p>
            <a:fld id="{5874D6C6-B3A5-4F2C-A6BF-E3D57C3A1219}" type="slidenum">
              <a:rPr lang="en-US" smtClean="0"/>
              <a:t>‹#›</a:t>
            </a:fld>
            <a:endParaRPr lang="en-US"/>
          </a:p>
        </p:txBody>
      </p:sp>
      <p:sp>
        <p:nvSpPr>
          <p:cNvPr id="8" name="Content Placeholder 7">
            <a:extLst>
              <a:ext uri="{FF2B5EF4-FFF2-40B4-BE49-F238E27FC236}">
                <a16:creationId xmlns:a16="http://schemas.microsoft.com/office/drawing/2014/main" id="{59DA1B97-3F1B-7D2D-F4D2-1E72383170FE}"/>
              </a:ext>
            </a:extLst>
          </p:cNvPr>
          <p:cNvSpPr>
            <a:spLocks noGrp="1"/>
          </p:cNvSpPr>
          <p:nvPr>
            <p:ph sz="quarter" idx="13" hasCustomPrompt="1"/>
          </p:nvPr>
        </p:nvSpPr>
        <p:spPr>
          <a:xfrm>
            <a:off x="3273218" y="493160"/>
            <a:ext cx="7246938" cy="321732"/>
          </a:xfrm>
        </p:spPr>
        <p:txBody>
          <a:bodyPr>
            <a:noAutofit/>
          </a:bodyPr>
          <a:lstStyle>
            <a:lvl1pPr marL="0" indent="0" algn="r">
              <a:buNone/>
              <a:defRPr sz="1800">
                <a:solidFill>
                  <a:schemeClr val="bg1"/>
                </a:solidFill>
              </a:defRPr>
            </a:lvl1pPr>
            <a:lvl2pPr>
              <a:defRPr sz="1800"/>
            </a:lvl2pPr>
            <a:lvl3pPr>
              <a:defRPr sz="1800"/>
            </a:lvl3pPr>
            <a:lvl4pPr>
              <a:defRPr sz="1800"/>
            </a:lvl4pPr>
            <a:lvl5pPr>
              <a:defRPr sz="1800"/>
            </a:lvl5pPr>
          </a:lstStyle>
          <a:p>
            <a:pPr lvl="0"/>
            <a:r>
              <a:rPr lang="en-US" dirty="0"/>
              <a:t>Slide Title</a:t>
            </a:r>
          </a:p>
        </p:txBody>
      </p:sp>
    </p:spTree>
    <p:extLst>
      <p:ext uri="{BB962C8B-B14F-4D97-AF65-F5344CB8AC3E}">
        <p14:creationId xmlns:p14="http://schemas.microsoft.com/office/powerpoint/2010/main" val="370051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F38217-3114-F3B3-6618-21E954C8E04F}"/>
              </a:ext>
            </a:extLst>
          </p:cNvPr>
          <p:cNvSpPr>
            <a:spLocks noGrp="1"/>
          </p:cNvSpPr>
          <p:nvPr>
            <p:ph type="title"/>
          </p:nvPr>
        </p:nvSpPr>
        <p:spPr>
          <a:xfrm>
            <a:off x="457200" y="1084262"/>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60029FA-3321-26C1-752A-66D61C341FCD}"/>
              </a:ext>
            </a:extLst>
          </p:cNvPr>
          <p:cNvSpPr>
            <a:spLocks noGrp="1"/>
          </p:cNvSpPr>
          <p:nvPr>
            <p:ph type="body" idx="1"/>
          </p:nvPr>
        </p:nvSpPr>
        <p:spPr>
          <a:xfrm>
            <a:off x="457200" y="2568574"/>
            <a:ext cx="10515600" cy="32432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3E6243D-5088-7AA8-632D-6B5040A3555B}"/>
              </a:ext>
            </a:extLst>
          </p:cNvPr>
          <p:cNvSpPr>
            <a:spLocks noGrp="1"/>
          </p:cNvSpPr>
          <p:nvPr>
            <p:ph type="dt" sz="half" idx="2"/>
          </p:nvPr>
        </p:nvSpPr>
        <p:spPr>
          <a:xfrm>
            <a:off x="285750" y="6173787"/>
            <a:ext cx="1847850" cy="365125"/>
          </a:xfrm>
          <a:prstGeom prst="rect">
            <a:avLst/>
          </a:prstGeom>
        </p:spPr>
        <p:txBody>
          <a:bodyPr vert="horz" lIns="91440" tIns="45720" rIns="91440" bIns="45720" rtlCol="0" anchor="ctr"/>
          <a:lstStyle>
            <a:lvl1pPr algn="l">
              <a:defRPr sz="1200" b="0" i="0">
                <a:solidFill>
                  <a:schemeClr val="bg1"/>
                </a:solidFill>
                <a:latin typeface="Helvetica" pitchFamily="2" charset="0"/>
              </a:defRPr>
            </a:lvl1pPr>
          </a:lstStyle>
          <a:p>
            <a:r>
              <a:rPr lang="en-US" dirty="0"/>
              <a:t>Date</a:t>
            </a:r>
          </a:p>
        </p:txBody>
      </p:sp>
      <p:sp>
        <p:nvSpPr>
          <p:cNvPr id="5" name="Footer Placeholder 4">
            <a:extLst>
              <a:ext uri="{FF2B5EF4-FFF2-40B4-BE49-F238E27FC236}">
                <a16:creationId xmlns:a16="http://schemas.microsoft.com/office/drawing/2014/main" id="{42BE79A9-24EC-EBCC-93CB-A95B4268E76C}"/>
              </a:ext>
            </a:extLst>
          </p:cNvPr>
          <p:cNvSpPr>
            <a:spLocks noGrp="1"/>
          </p:cNvSpPr>
          <p:nvPr>
            <p:ph type="ftr" sz="quarter" idx="3"/>
          </p:nvPr>
        </p:nvSpPr>
        <p:spPr>
          <a:xfrm>
            <a:off x="3657600" y="6173786"/>
            <a:ext cx="4114800" cy="365125"/>
          </a:xfrm>
          <a:prstGeom prst="rect">
            <a:avLst/>
          </a:prstGeom>
        </p:spPr>
        <p:txBody>
          <a:bodyPr vert="horz" lIns="91440" tIns="45720" rIns="91440" bIns="45720" rtlCol="0" anchor="ctr"/>
          <a:lstStyle>
            <a:lvl1pPr algn="ctr">
              <a:defRPr sz="1200" b="0" i="0">
                <a:solidFill>
                  <a:schemeClr val="bg1"/>
                </a:solidFill>
                <a:latin typeface="Helvetica" pitchFamily="2" charset="0"/>
              </a:defRPr>
            </a:lvl1pPr>
          </a:lstStyle>
          <a:p>
            <a:r>
              <a:rPr lang="en-US" dirty="0"/>
              <a:t>Presentation Title</a:t>
            </a:r>
          </a:p>
        </p:txBody>
      </p:sp>
      <p:sp>
        <p:nvSpPr>
          <p:cNvPr id="6" name="Slide Number Placeholder 5">
            <a:extLst>
              <a:ext uri="{FF2B5EF4-FFF2-40B4-BE49-F238E27FC236}">
                <a16:creationId xmlns:a16="http://schemas.microsoft.com/office/drawing/2014/main" id="{03DE3D14-D788-3D31-B637-6DD17834B35F}"/>
              </a:ext>
            </a:extLst>
          </p:cNvPr>
          <p:cNvSpPr>
            <a:spLocks noGrp="1"/>
          </p:cNvSpPr>
          <p:nvPr>
            <p:ph type="sldNum" sz="quarter" idx="4"/>
          </p:nvPr>
        </p:nvSpPr>
        <p:spPr>
          <a:xfrm>
            <a:off x="9246742" y="6173786"/>
            <a:ext cx="1263474" cy="365125"/>
          </a:xfrm>
          <a:prstGeom prst="rect">
            <a:avLst/>
          </a:prstGeom>
        </p:spPr>
        <p:txBody>
          <a:bodyPr vert="horz" lIns="91440" tIns="45720" rIns="91440" bIns="45720" rtlCol="0" anchor="ctr"/>
          <a:lstStyle>
            <a:lvl1pPr algn="r">
              <a:defRPr sz="1200" b="0" i="0">
                <a:solidFill>
                  <a:schemeClr val="bg1"/>
                </a:solidFill>
                <a:latin typeface="Helvetica" pitchFamily="2" charset="0"/>
              </a:defRPr>
            </a:lvl1pPr>
          </a:lstStyle>
          <a:p>
            <a:fld id="{213D27AB-2F89-4A61-9ED6-D01A0C23772D}" type="slidenum">
              <a:rPr lang="en-US" smtClean="0"/>
              <a:pPr/>
              <a:t>‹#›</a:t>
            </a:fld>
            <a:endParaRPr lang="en-US" dirty="0"/>
          </a:p>
        </p:txBody>
      </p:sp>
    </p:spTree>
    <p:extLst>
      <p:ext uri="{BB962C8B-B14F-4D97-AF65-F5344CB8AC3E}">
        <p14:creationId xmlns:p14="http://schemas.microsoft.com/office/powerpoint/2010/main" val="1349350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2" r:id="rId11"/>
    <p:sldLayoutId id="2147483659" r:id="rId12"/>
    <p:sldLayoutId id="2147483660" r:id="rId13"/>
    <p:sldLayoutId id="2147483661" r:id="rId14"/>
  </p:sldLayoutIdLst>
  <p:hf hdr="0"/>
  <p:txStyles>
    <p:titleStyle>
      <a:lvl1pPr algn="ctr" defTabSz="914400" rtl="0" eaLnBrk="1" latinLnBrk="0" hangingPunct="1">
        <a:lnSpc>
          <a:spcPct val="90000"/>
        </a:lnSpc>
        <a:spcBef>
          <a:spcPct val="0"/>
        </a:spcBef>
        <a:buNone/>
        <a:defRPr sz="3600" b="0" i="0" kern="1200">
          <a:solidFill>
            <a:schemeClr val="tx1"/>
          </a:solidFill>
          <a:latin typeface="Helvetica Light" panose="020B04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b="0" i="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dmas.virginia.gov/#/index" TargetMode="External"/><Relationship Id="rId2" Type="http://schemas.openxmlformats.org/officeDocument/2006/relationships/hyperlink" Target="http://www.dmas.virginia.gov/Content_pgs/HCBS.aspx" TargetMode="Externa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hyperlink" Target="mailto:hcbscomments@dmas.virginia.gov"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mailto:Amie.brittain@dbhds.virginia.gov" TargetMode="External"/><Relationship Id="rId2" Type="http://schemas.openxmlformats.org/officeDocument/2006/relationships/hyperlink" Target="mailto:Katie.morris@dmas.virginia.gov" TargetMode="Externa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hyperlink" Target="chrome-extension://efaidnbmnnnibpcajpcglclefindmkaj/https:/www.medicaid.gov/sites/default/files/2019-12/final-q-and-a.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405A8-4C00-38C4-3D35-28D368FD3579}"/>
              </a:ext>
            </a:extLst>
          </p:cNvPr>
          <p:cNvSpPr>
            <a:spLocks noGrp="1"/>
          </p:cNvSpPr>
          <p:nvPr>
            <p:ph type="ctrTitle"/>
          </p:nvPr>
        </p:nvSpPr>
        <p:spPr/>
        <p:txBody>
          <a:bodyPr/>
          <a:lstStyle/>
          <a:p>
            <a:r>
              <a:rPr lang="en-US" b="1" dirty="0"/>
              <a:t>Home and Community Based (HCBS) Settings Rule Overview</a:t>
            </a:r>
          </a:p>
        </p:txBody>
      </p:sp>
      <p:sp>
        <p:nvSpPr>
          <p:cNvPr id="3" name="Subtitle 2">
            <a:extLst>
              <a:ext uri="{FF2B5EF4-FFF2-40B4-BE49-F238E27FC236}">
                <a16:creationId xmlns:a16="http://schemas.microsoft.com/office/drawing/2014/main" id="{5AABB42A-43E5-3956-FCE8-D06F06E350F5}"/>
              </a:ext>
            </a:extLst>
          </p:cNvPr>
          <p:cNvSpPr>
            <a:spLocks noGrp="1"/>
          </p:cNvSpPr>
          <p:nvPr>
            <p:ph type="subTitle" idx="1"/>
          </p:nvPr>
        </p:nvSpPr>
        <p:spPr/>
        <p:txBody>
          <a:bodyPr/>
          <a:lstStyle/>
          <a:p>
            <a:r>
              <a:rPr lang="en-US" dirty="0">
                <a:latin typeface="Helvetica Light" panose="020B0403020202020204"/>
              </a:rPr>
              <a:t>Katie Morris, DMAS; Amie Brittain, DBHDS</a:t>
            </a:r>
          </a:p>
        </p:txBody>
      </p:sp>
      <p:sp>
        <p:nvSpPr>
          <p:cNvPr id="4" name="Date Placeholder 3">
            <a:extLst>
              <a:ext uri="{FF2B5EF4-FFF2-40B4-BE49-F238E27FC236}">
                <a16:creationId xmlns:a16="http://schemas.microsoft.com/office/drawing/2014/main" id="{983332A5-AA27-76A5-521C-44D0BFFACB98}"/>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2E61D8A5-4820-3734-94CB-1B2D7BB33472}"/>
              </a:ext>
            </a:extLst>
          </p:cNvPr>
          <p:cNvSpPr>
            <a:spLocks noGrp="1"/>
          </p:cNvSpPr>
          <p:nvPr>
            <p:ph type="ftr" sz="quarter" idx="11"/>
          </p:nvPr>
        </p:nvSpPr>
        <p:spPr/>
        <p:txBody>
          <a:bodyPr/>
          <a:lstStyle/>
          <a:p>
            <a:r>
              <a:rPr lang="en-US" dirty="0"/>
              <a:t>Individual/Family/Guardian HCBS Presentation</a:t>
            </a:r>
          </a:p>
        </p:txBody>
      </p:sp>
      <p:sp>
        <p:nvSpPr>
          <p:cNvPr id="6" name="Slide Number Placeholder 5">
            <a:extLst>
              <a:ext uri="{FF2B5EF4-FFF2-40B4-BE49-F238E27FC236}">
                <a16:creationId xmlns:a16="http://schemas.microsoft.com/office/drawing/2014/main" id="{E48C32EF-6302-AEEA-75A0-DE1CC58E6611}"/>
              </a:ext>
            </a:extLst>
          </p:cNvPr>
          <p:cNvSpPr>
            <a:spLocks noGrp="1"/>
          </p:cNvSpPr>
          <p:nvPr>
            <p:ph type="sldNum" sz="quarter" idx="12"/>
          </p:nvPr>
        </p:nvSpPr>
        <p:spPr/>
        <p:txBody>
          <a:bodyPr/>
          <a:lstStyle/>
          <a:p>
            <a:fld id="{5874D6C6-B3A5-4F2C-A6BF-E3D57C3A1219}" type="slidenum">
              <a:rPr lang="en-US" smtClean="0"/>
              <a:t>1</a:t>
            </a:fld>
            <a:endParaRPr lang="en-US" dirty="0"/>
          </a:p>
        </p:txBody>
      </p:sp>
    </p:spTree>
    <p:extLst>
      <p:ext uri="{BB962C8B-B14F-4D97-AF65-F5344CB8AC3E}">
        <p14:creationId xmlns:p14="http://schemas.microsoft.com/office/powerpoint/2010/main" val="3417622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E47EE-9735-EF6F-F741-01465814E882}"/>
              </a:ext>
            </a:extLst>
          </p:cNvPr>
          <p:cNvSpPr>
            <a:spLocks noGrp="1"/>
          </p:cNvSpPr>
          <p:nvPr>
            <p:ph type="title"/>
          </p:nvPr>
        </p:nvSpPr>
        <p:spPr>
          <a:xfrm>
            <a:off x="457200" y="1084262"/>
            <a:ext cx="10515600" cy="856681"/>
          </a:xfrm>
        </p:spPr>
        <p:txBody>
          <a:bodyPr/>
          <a:lstStyle/>
          <a:p>
            <a:r>
              <a:rPr lang="en-US" b="1" dirty="0"/>
              <a:t>Specific HCBS Protections</a:t>
            </a:r>
          </a:p>
        </p:txBody>
      </p:sp>
      <p:sp>
        <p:nvSpPr>
          <p:cNvPr id="3" name="Content Placeholder 2">
            <a:extLst>
              <a:ext uri="{FF2B5EF4-FFF2-40B4-BE49-F238E27FC236}">
                <a16:creationId xmlns:a16="http://schemas.microsoft.com/office/drawing/2014/main" id="{F546C650-9D17-8141-EB36-B325CCCBAC14}"/>
              </a:ext>
            </a:extLst>
          </p:cNvPr>
          <p:cNvSpPr>
            <a:spLocks noGrp="1"/>
          </p:cNvSpPr>
          <p:nvPr>
            <p:ph idx="1"/>
          </p:nvPr>
        </p:nvSpPr>
        <p:spPr>
          <a:xfrm>
            <a:off x="457200" y="2061714"/>
            <a:ext cx="10515600" cy="3750124"/>
          </a:xfrm>
        </p:spPr>
        <p:txBody>
          <a:bodyPr/>
          <a:lstStyle/>
          <a:p>
            <a:pPr marL="0" indent="0">
              <a:buNone/>
            </a:pPr>
            <a:r>
              <a:rPr lang="en-US" sz="2400" dirty="0">
                <a:latin typeface="Helvetica Light" panose="020B0403020202020204"/>
              </a:rPr>
              <a:t>The final rule requires that all home and community-based settings meet certain qualifications.  </a:t>
            </a:r>
            <a:r>
              <a:rPr lang="en-US" sz="2400" b="1" dirty="0">
                <a:latin typeface="Helvetica Light" panose="020B0403020202020204"/>
              </a:rPr>
              <a:t>The setting must:</a:t>
            </a:r>
          </a:p>
          <a:p>
            <a:pPr marL="0" indent="0">
              <a:spcBef>
                <a:spcPts val="0"/>
              </a:spcBef>
              <a:buNone/>
            </a:pPr>
            <a:endParaRPr lang="en-US" sz="2400" dirty="0">
              <a:latin typeface="Helvetica Light" panose="020B0403020202020204"/>
            </a:endParaRPr>
          </a:p>
          <a:p>
            <a:r>
              <a:rPr lang="en-US" sz="2400" dirty="0">
                <a:latin typeface="Helvetica Light" panose="020B0403020202020204"/>
              </a:rPr>
              <a:t>Be integrated in and supports full access to the greater community; </a:t>
            </a:r>
          </a:p>
          <a:p>
            <a:r>
              <a:rPr lang="en-US" sz="2400" dirty="0">
                <a:latin typeface="Helvetica Light" panose="020B0403020202020204"/>
              </a:rPr>
              <a:t>Be selected by the individual from among setting options; </a:t>
            </a:r>
          </a:p>
          <a:p>
            <a:r>
              <a:rPr lang="en-US" sz="2400" dirty="0">
                <a:latin typeface="Helvetica Light" panose="020B0403020202020204"/>
              </a:rPr>
              <a:t>Ensure individual rights of privacy, dignity and respect, and freedom from coercion and restraint; </a:t>
            </a:r>
          </a:p>
          <a:p>
            <a:r>
              <a:rPr lang="en-US" sz="2400" dirty="0">
                <a:latin typeface="Helvetica Light" panose="020B0403020202020204"/>
              </a:rPr>
              <a:t>Optimize autonomy and independence in making life choices; and  </a:t>
            </a:r>
          </a:p>
          <a:p>
            <a:r>
              <a:rPr lang="en-US" sz="2400" dirty="0">
                <a:latin typeface="Helvetica Light" panose="020B0403020202020204"/>
              </a:rPr>
              <a:t>Facilitate choice regarding services and who provides them. </a:t>
            </a:r>
          </a:p>
          <a:p>
            <a:endParaRPr lang="en-US" dirty="0"/>
          </a:p>
        </p:txBody>
      </p:sp>
      <p:sp>
        <p:nvSpPr>
          <p:cNvPr id="4" name="Date Placeholder 3">
            <a:extLst>
              <a:ext uri="{FF2B5EF4-FFF2-40B4-BE49-F238E27FC236}">
                <a16:creationId xmlns:a16="http://schemas.microsoft.com/office/drawing/2014/main" id="{CCF0A963-5E2C-BCB8-FB38-CDFA45B87DDF}"/>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67927829-8BC7-A042-DBE2-7275AB420551}"/>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75E9E190-556C-0913-D612-B104BC9274ED}"/>
              </a:ext>
            </a:extLst>
          </p:cNvPr>
          <p:cNvSpPr>
            <a:spLocks noGrp="1"/>
          </p:cNvSpPr>
          <p:nvPr>
            <p:ph type="sldNum" sz="quarter" idx="12"/>
          </p:nvPr>
        </p:nvSpPr>
        <p:spPr/>
        <p:txBody>
          <a:bodyPr/>
          <a:lstStyle/>
          <a:p>
            <a:fld id="{5874D6C6-B3A5-4F2C-A6BF-E3D57C3A1219}" type="slidenum">
              <a:rPr lang="en-US" smtClean="0"/>
              <a:t>10</a:t>
            </a:fld>
            <a:endParaRPr lang="en-US"/>
          </a:p>
        </p:txBody>
      </p:sp>
      <p:sp>
        <p:nvSpPr>
          <p:cNvPr id="7" name="Content Placeholder 6">
            <a:extLst>
              <a:ext uri="{FF2B5EF4-FFF2-40B4-BE49-F238E27FC236}">
                <a16:creationId xmlns:a16="http://schemas.microsoft.com/office/drawing/2014/main" id="{93C8D663-9D5F-9AF7-7E8D-B1FFD5A16DB0}"/>
              </a:ext>
            </a:extLst>
          </p:cNvPr>
          <p:cNvSpPr>
            <a:spLocks noGrp="1"/>
          </p:cNvSpPr>
          <p:nvPr>
            <p:ph sz="quarter" idx="13"/>
          </p:nvPr>
        </p:nvSpPr>
        <p:spPr/>
        <p:txBody>
          <a:bodyPr/>
          <a:lstStyle/>
          <a:p>
            <a:r>
              <a:rPr lang="en-US" dirty="0"/>
              <a:t>HCBS Protections</a:t>
            </a:r>
          </a:p>
        </p:txBody>
      </p:sp>
    </p:spTree>
    <p:extLst>
      <p:ext uri="{BB962C8B-B14F-4D97-AF65-F5344CB8AC3E}">
        <p14:creationId xmlns:p14="http://schemas.microsoft.com/office/powerpoint/2010/main" val="4070484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D9D2-2392-F959-CF98-BC1138ABB892}"/>
              </a:ext>
            </a:extLst>
          </p:cNvPr>
          <p:cNvSpPr>
            <a:spLocks noGrp="1"/>
          </p:cNvSpPr>
          <p:nvPr>
            <p:ph type="title"/>
          </p:nvPr>
        </p:nvSpPr>
        <p:spPr/>
        <p:txBody>
          <a:bodyPr/>
          <a:lstStyle/>
          <a:p>
            <a:r>
              <a:rPr lang="en-US" b="1" dirty="0"/>
              <a:t>ISP Requirements</a:t>
            </a:r>
          </a:p>
        </p:txBody>
      </p:sp>
      <p:sp>
        <p:nvSpPr>
          <p:cNvPr id="3" name="Content Placeholder 2">
            <a:extLst>
              <a:ext uri="{FF2B5EF4-FFF2-40B4-BE49-F238E27FC236}">
                <a16:creationId xmlns:a16="http://schemas.microsoft.com/office/drawing/2014/main" id="{8E3D03C3-1573-7D1D-3187-8A47E9036419}"/>
              </a:ext>
            </a:extLst>
          </p:cNvPr>
          <p:cNvSpPr>
            <a:spLocks noGrp="1"/>
          </p:cNvSpPr>
          <p:nvPr>
            <p:ph idx="1"/>
          </p:nvPr>
        </p:nvSpPr>
        <p:spPr>
          <a:xfrm>
            <a:off x="457200" y="2165230"/>
            <a:ext cx="10515600" cy="3847381"/>
          </a:xfrm>
        </p:spPr>
        <p:txBody>
          <a:bodyPr/>
          <a:lstStyle/>
          <a:p>
            <a:pPr marL="0" indent="0">
              <a:buNone/>
            </a:pPr>
            <a:r>
              <a:rPr lang="en-US" sz="2400" b="0" i="0" u="none" strike="noStrike" dirty="0">
                <a:effectLst/>
                <a:latin typeface="Helvetica Light" panose="020B0403020202020204"/>
              </a:rPr>
              <a:t>Person Centered Individual Support Plans (PCISP) for individuals must reflect the services and supports that are important for the individuals’ identified needs and preferences. An individual’s written PCISP must:</a:t>
            </a:r>
          </a:p>
          <a:p>
            <a:pPr algn="l" rtl="0" fontAlgn="base">
              <a:buFont typeface="Arial" panose="020B0604020202020204" pitchFamily="34" charset="0"/>
              <a:buChar char="•"/>
            </a:pPr>
            <a:r>
              <a:rPr lang="en-US" sz="2400" b="0" i="0" u="none" strike="noStrike" dirty="0">
                <a:effectLst/>
                <a:latin typeface="Helvetica Light" panose="020B0403020202020204"/>
              </a:rPr>
              <a:t>Reflect that the setting was the individual’s choice and is integrated in, and supportive of full access of the individual to the greater community.</a:t>
            </a:r>
            <a:r>
              <a:rPr lang="en-US" sz="2400" b="0" i="0" dirty="0">
                <a:effectLst/>
                <a:latin typeface="Helvetica Light" panose="020B0403020202020204"/>
              </a:rPr>
              <a:t>​</a:t>
            </a:r>
          </a:p>
          <a:p>
            <a:pPr algn="l" rtl="0" fontAlgn="base">
              <a:buFont typeface="Arial" panose="020B0604020202020204" pitchFamily="34" charset="0"/>
              <a:buChar char="•"/>
            </a:pPr>
            <a:r>
              <a:rPr lang="en-US" sz="2400" b="0" i="0" u="none" strike="noStrike" dirty="0">
                <a:effectLst/>
                <a:latin typeface="Helvetica Light" panose="020B0403020202020204"/>
              </a:rPr>
              <a:t>Reflect the individual’s strengths and preferences.</a:t>
            </a:r>
            <a:r>
              <a:rPr lang="en-US" sz="2400" b="0" i="0" dirty="0">
                <a:effectLst/>
                <a:latin typeface="Helvetica Light" panose="020B0403020202020204"/>
              </a:rPr>
              <a:t>​</a:t>
            </a:r>
          </a:p>
          <a:p>
            <a:pPr algn="l" rtl="0" fontAlgn="base">
              <a:buFont typeface="Arial" panose="020B0604020202020204" pitchFamily="34" charset="0"/>
              <a:buChar char="•"/>
            </a:pPr>
            <a:r>
              <a:rPr lang="en-US" sz="2400" b="0" i="0" u="none" strike="noStrike" dirty="0">
                <a:effectLst/>
                <a:latin typeface="Helvetica Light" panose="020B0403020202020204"/>
              </a:rPr>
              <a:t>Reflect clinical and support needs that have been identified through a functional needs assessment.</a:t>
            </a:r>
            <a:r>
              <a:rPr lang="en-US" sz="2400" b="0" i="0" dirty="0">
                <a:effectLst/>
                <a:latin typeface="Helvetica Light" panose="020B0403020202020204"/>
              </a:rPr>
              <a:t>​</a:t>
            </a:r>
          </a:p>
          <a:p>
            <a:pPr algn="l" rtl="0" fontAlgn="base">
              <a:buFont typeface="Arial" panose="020B0604020202020204" pitchFamily="34" charset="0"/>
              <a:buChar char="•"/>
            </a:pPr>
            <a:r>
              <a:rPr lang="en-US" sz="2400" b="0" i="0" u="none" strike="noStrike" dirty="0">
                <a:effectLst/>
                <a:latin typeface="Helvetica Light" panose="020B0403020202020204"/>
              </a:rPr>
              <a:t>Include individually identified desired outcomes and support activities.</a:t>
            </a:r>
            <a:r>
              <a:rPr lang="en-US" sz="2400" b="0" i="0" dirty="0">
                <a:effectLst/>
                <a:latin typeface="Helvetica Light" panose="020B0403020202020204"/>
              </a:rPr>
              <a:t>​</a:t>
            </a:r>
          </a:p>
          <a:p>
            <a:pPr marL="0" indent="0">
              <a:buNone/>
            </a:pPr>
            <a:endParaRPr lang="en-US" dirty="0"/>
          </a:p>
        </p:txBody>
      </p:sp>
      <p:sp>
        <p:nvSpPr>
          <p:cNvPr id="4" name="Date Placeholder 3">
            <a:extLst>
              <a:ext uri="{FF2B5EF4-FFF2-40B4-BE49-F238E27FC236}">
                <a16:creationId xmlns:a16="http://schemas.microsoft.com/office/drawing/2014/main" id="{D2DDD4B5-9924-192F-23C4-B14968160CC4}"/>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40371C49-CD12-3752-DF88-CBA131684F20}"/>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7035CD79-E299-D543-478B-1CB993B77636}"/>
              </a:ext>
            </a:extLst>
          </p:cNvPr>
          <p:cNvSpPr>
            <a:spLocks noGrp="1"/>
          </p:cNvSpPr>
          <p:nvPr>
            <p:ph type="sldNum" sz="quarter" idx="12"/>
          </p:nvPr>
        </p:nvSpPr>
        <p:spPr/>
        <p:txBody>
          <a:bodyPr/>
          <a:lstStyle/>
          <a:p>
            <a:fld id="{5874D6C6-B3A5-4F2C-A6BF-E3D57C3A1219}" type="slidenum">
              <a:rPr lang="en-US" smtClean="0"/>
              <a:t>11</a:t>
            </a:fld>
            <a:endParaRPr lang="en-US"/>
          </a:p>
        </p:txBody>
      </p:sp>
      <p:sp>
        <p:nvSpPr>
          <p:cNvPr id="7" name="Content Placeholder 6">
            <a:extLst>
              <a:ext uri="{FF2B5EF4-FFF2-40B4-BE49-F238E27FC236}">
                <a16:creationId xmlns:a16="http://schemas.microsoft.com/office/drawing/2014/main" id="{12B62A3E-8D67-30DD-B9C3-8CAA5087CB04}"/>
              </a:ext>
            </a:extLst>
          </p:cNvPr>
          <p:cNvSpPr>
            <a:spLocks noGrp="1"/>
          </p:cNvSpPr>
          <p:nvPr>
            <p:ph sz="quarter" idx="13"/>
          </p:nvPr>
        </p:nvSpPr>
        <p:spPr/>
        <p:txBody>
          <a:bodyPr/>
          <a:lstStyle/>
          <a:p>
            <a:r>
              <a:rPr lang="en-US" dirty="0"/>
              <a:t>ISP Requirements</a:t>
            </a:r>
          </a:p>
        </p:txBody>
      </p:sp>
    </p:spTree>
    <p:extLst>
      <p:ext uri="{BB962C8B-B14F-4D97-AF65-F5344CB8AC3E}">
        <p14:creationId xmlns:p14="http://schemas.microsoft.com/office/powerpoint/2010/main" val="3942616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6937B-687C-3ACD-C6AB-C35B8EB36AFC}"/>
              </a:ext>
            </a:extLst>
          </p:cNvPr>
          <p:cNvSpPr>
            <a:spLocks noGrp="1"/>
          </p:cNvSpPr>
          <p:nvPr>
            <p:ph type="title"/>
          </p:nvPr>
        </p:nvSpPr>
        <p:spPr>
          <a:xfrm>
            <a:off x="457200" y="1084263"/>
            <a:ext cx="10515600" cy="796296"/>
          </a:xfrm>
        </p:spPr>
        <p:txBody>
          <a:bodyPr/>
          <a:lstStyle/>
          <a:p>
            <a:r>
              <a:rPr lang="en-US" b="1" dirty="0"/>
              <a:t>Residential Protections</a:t>
            </a:r>
          </a:p>
        </p:txBody>
      </p:sp>
      <p:sp>
        <p:nvSpPr>
          <p:cNvPr id="3" name="Content Placeholder 2">
            <a:extLst>
              <a:ext uri="{FF2B5EF4-FFF2-40B4-BE49-F238E27FC236}">
                <a16:creationId xmlns:a16="http://schemas.microsoft.com/office/drawing/2014/main" id="{D969F683-DE25-66A6-7684-1145AE5E2039}"/>
              </a:ext>
            </a:extLst>
          </p:cNvPr>
          <p:cNvSpPr>
            <a:spLocks noGrp="1"/>
          </p:cNvSpPr>
          <p:nvPr>
            <p:ph idx="1"/>
          </p:nvPr>
        </p:nvSpPr>
        <p:spPr>
          <a:xfrm>
            <a:off x="457200" y="1880560"/>
            <a:ext cx="10515600" cy="3931278"/>
          </a:xfrm>
        </p:spPr>
        <p:txBody>
          <a:bodyPr>
            <a:normAutofit lnSpcReduction="10000"/>
          </a:bodyPr>
          <a:lstStyle/>
          <a:p>
            <a:pPr marL="0" indent="0">
              <a:spcBef>
                <a:spcPts val="0"/>
              </a:spcBef>
              <a:buNone/>
            </a:pPr>
            <a:r>
              <a:rPr lang="en-US" sz="2400" dirty="0">
                <a:latin typeface="Helvetica Light" panose="020B0403020202020204"/>
              </a:rPr>
              <a:t>The Final Rule includes additional requirements for provider-owned or controlled home and community-based residential settings.   Individual’s living in the setting must:</a:t>
            </a:r>
          </a:p>
          <a:p>
            <a:pPr marL="0" indent="0">
              <a:spcBef>
                <a:spcPts val="0"/>
              </a:spcBef>
              <a:buNone/>
            </a:pPr>
            <a:endParaRPr lang="en-US" sz="2400" dirty="0">
              <a:latin typeface="Helvetica Light" panose="020B0403020202020204"/>
            </a:endParaRPr>
          </a:p>
          <a:p>
            <a:pPr marL="461963" indent="-461963">
              <a:spcBef>
                <a:spcPts val="600"/>
              </a:spcBef>
            </a:pPr>
            <a:r>
              <a:rPr lang="en-US" sz="2400" dirty="0">
                <a:latin typeface="Helvetica Light" panose="020B0403020202020204"/>
              </a:rPr>
              <a:t>Have a lease or other legally enforceable agreement providing similar protections; </a:t>
            </a:r>
          </a:p>
          <a:p>
            <a:pPr marL="461963" indent="-461963">
              <a:spcBef>
                <a:spcPts val="600"/>
              </a:spcBef>
            </a:pPr>
            <a:r>
              <a:rPr lang="en-US" sz="2400" dirty="0">
                <a:latin typeface="Helvetica Light" panose="020B0403020202020204"/>
              </a:rPr>
              <a:t>Have privacy in their room including lockable doors, choice of roommates and freedom to furnish or decorate the bedroom;  </a:t>
            </a:r>
          </a:p>
          <a:p>
            <a:pPr marL="461963" indent="-461963">
              <a:spcBef>
                <a:spcPts val="600"/>
              </a:spcBef>
            </a:pPr>
            <a:r>
              <a:rPr lang="en-US" sz="2400" dirty="0">
                <a:latin typeface="Helvetica Light" panose="020B0403020202020204"/>
              </a:rPr>
              <a:t>Be able to control their own schedule including access to food at any time; </a:t>
            </a:r>
          </a:p>
          <a:p>
            <a:pPr marL="461963" indent="-461963">
              <a:spcBef>
                <a:spcPts val="600"/>
              </a:spcBef>
            </a:pPr>
            <a:r>
              <a:rPr lang="en-US" sz="2400" dirty="0">
                <a:latin typeface="Helvetica Light" panose="020B0403020202020204"/>
              </a:rPr>
              <a:t>Be able to have visitors at any time; and </a:t>
            </a:r>
          </a:p>
          <a:p>
            <a:pPr marL="461963" indent="-461963">
              <a:spcBef>
                <a:spcPts val="600"/>
              </a:spcBef>
            </a:pPr>
            <a:r>
              <a:rPr lang="en-US" sz="2400" dirty="0">
                <a:latin typeface="Helvetica Light" panose="020B0403020202020204"/>
              </a:rPr>
              <a:t>Be able to physically access the setting-all </a:t>
            </a:r>
            <a:r>
              <a:rPr lang="en-US" sz="2400">
                <a:latin typeface="Helvetica Light" panose="020B0403020202020204"/>
              </a:rPr>
              <a:t>common areas</a:t>
            </a:r>
            <a:endParaRPr lang="en-US" sz="2400" dirty="0">
              <a:latin typeface="Helvetica Light" panose="020B0403020202020204"/>
            </a:endParaRPr>
          </a:p>
          <a:p>
            <a:endParaRPr lang="en-US" dirty="0"/>
          </a:p>
        </p:txBody>
      </p:sp>
      <p:sp>
        <p:nvSpPr>
          <p:cNvPr id="4" name="Date Placeholder 3">
            <a:extLst>
              <a:ext uri="{FF2B5EF4-FFF2-40B4-BE49-F238E27FC236}">
                <a16:creationId xmlns:a16="http://schemas.microsoft.com/office/drawing/2014/main" id="{79FCF95A-8543-D7D8-E8A0-9F8F8674E960}"/>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6F19E6A1-38C2-67F3-495C-0B769B128E18}"/>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291F6EFB-5052-8A6E-DBF9-F49AE3457E12}"/>
              </a:ext>
            </a:extLst>
          </p:cNvPr>
          <p:cNvSpPr>
            <a:spLocks noGrp="1"/>
          </p:cNvSpPr>
          <p:nvPr>
            <p:ph type="sldNum" sz="quarter" idx="12"/>
          </p:nvPr>
        </p:nvSpPr>
        <p:spPr/>
        <p:txBody>
          <a:bodyPr/>
          <a:lstStyle/>
          <a:p>
            <a:fld id="{5874D6C6-B3A5-4F2C-A6BF-E3D57C3A1219}" type="slidenum">
              <a:rPr lang="en-US" smtClean="0"/>
              <a:t>12</a:t>
            </a:fld>
            <a:endParaRPr lang="en-US"/>
          </a:p>
        </p:txBody>
      </p:sp>
      <p:sp>
        <p:nvSpPr>
          <p:cNvPr id="7" name="Content Placeholder 6">
            <a:extLst>
              <a:ext uri="{FF2B5EF4-FFF2-40B4-BE49-F238E27FC236}">
                <a16:creationId xmlns:a16="http://schemas.microsoft.com/office/drawing/2014/main" id="{C369FF7D-C258-197B-9D5E-619CA1F7F5EC}"/>
              </a:ext>
            </a:extLst>
          </p:cNvPr>
          <p:cNvSpPr>
            <a:spLocks noGrp="1"/>
          </p:cNvSpPr>
          <p:nvPr>
            <p:ph sz="quarter" idx="13"/>
          </p:nvPr>
        </p:nvSpPr>
        <p:spPr/>
        <p:txBody>
          <a:bodyPr/>
          <a:lstStyle/>
          <a:p>
            <a:r>
              <a:rPr lang="en-US" dirty="0"/>
              <a:t>Residential Protections</a:t>
            </a:r>
          </a:p>
        </p:txBody>
      </p:sp>
    </p:spTree>
    <p:extLst>
      <p:ext uri="{BB962C8B-B14F-4D97-AF65-F5344CB8AC3E}">
        <p14:creationId xmlns:p14="http://schemas.microsoft.com/office/powerpoint/2010/main" val="3309738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7B102-83E8-7098-84BB-2697E9B4D23C}"/>
              </a:ext>
            </a:extLst>
          </p:cNvPr>
          <p:cNvSpPr>
            <a:spLocks noGrp="1"/>
          </p:cNvSpPr>
          <p:nvPr>
            <p:ph type="title"/>
          </p:nvPr>
        </p:nvSpPr>
        <p:spPr/>
        <p:txBody>
          <a:bodyPr/>
          <a:lstStyle/>
          <a:p>
            <a:r>
              <a:rPr lang="en-US" b="1" dirty="0"/>
              <a:t>Lease / Residency Agreement</a:t>
            </a:r>
          </a:p>
        </p:txBody>
      </p:sp>
      <p:sp>
        <p:nvSpPr>
          <p:cNvPr id="3" name="Content Placeholder 2">
            <a:extLst>
              <a:ext uri="{FF2B5EF4-FFF2-40B4-BE49-F238E27FC236}">
                <a16:creationId xmlns:a16="http://schemas.microsoft.com/office/drawing/2014/main" id="{D2CA7EE2-3295-DFBD-2D00-A8C300B2E1EC}"/>
              </a:ext>
            </a:extLst>
          </p:cNvPr>
          <p:cNvSpPr>
            <a:spLocks noGrp="1"/>
          </p:cNvSpPr>
          <p:nvPr>
            <p:ph idx="1"/>
          </p:nvPr>
        </p:nvSpPr>
        <p:spPr/>
        <p:txBody>
          <a:bodyPr/>
          <a:lstStyle/>
          <a:p>
            <a:pPr algn="l" rtl="0" fontAlgn="base"/>
            <a:r>
              <a:rPr lang="en-US" sz="3200" b="0" i="0" u="none" strike="noStrike" dirty="0">
                <a:effectLst/>
                <a:latin typeface="Helvetica Light" panose="020B0403020202020204"/>
              </a:rPr>
              <a:t>All individuals in the setting must have a lease or other legally enforceable agreement.  The lease must:</a:t>
            </a:r>
            <a:r>
              <a:rPr lang="en-US" sz="3200" b="0" i="0" dirty="0">
                <a:effectLst/>
                <a:latin typeface="Helvetica Light" panose="020B0403020202020204"/>
              </a:rPr>
              <a:t>​</a:t>
            </a:r>
          </a:p>
          <a:p>
            <a:pPr lvl="1" fontAlgn="base"/>
            <a:r>
              <a:rPr lang="en-US" sz="3200" b="0" i="0" u="none" strike="noStrike" dirty="0">
                <a:effectLst/>
                <a:latin typeface="Helvetica Light" panose="020B0403020202020204"/>
              </a:rPr>
              <a:t>Follow the  VA Landlord  Tenant  Act.</a:t>
            </a:r>
            <a:r>
              <a:rPr lang="en-US" sz="3200" b="0" i="0" dirty="0">
                <a:effectLst/>
                <a:latin typeface="Helvetica Light" panose="020B0403020202020204"/>
              </a:rPr>
              <a:t>​</a:t>
            </a:r>
          </a:p>
          <a:p>
            <a:pPr lvl="1" fontAlgn="base"/>
            <a:r>
              <a:rPr lang="en-US" sz="3200" b="0" i="0" u="none" strike="noStrike" dirty="0">
                <a:effectLst/>
                <a:latin typeface="Helvetica Light" panose="020B0403020202020204"/>
              </a:rPr>
              <a:t>Address eviction procedures.</a:t>
            </a:r>
            <a:r>
              <a:rPr lang="en-US" sz="3200" b="0" i="0" dirty="0">
                <a:effectLst/>
                <a:latin typeface="Helvetica Light" panose="020B0403020202020204"/>
              </a:rPr>
              <a:t>​</a:t>
            </a:r>
          </a:p>
          <a:p>
            <a:pPr lvl="1" fontAlgn="base"/>
            <a:r>
              <a:rPr lang="en-US" sz="3200" b="0" i="0" u="none" strike="noStrike" dirty="0">
                <a:effectLst/>
                <a:latin typeface="Helvetica Light" panose="020B0403020202020204"/>
              </a:rPr>
              <a:t>NOT be in conflict with HCBS agency policies.</a:t>
            </a:r>
            <a:r>
              <a:rPr lang="en-US" sz="3200" b="0" i="0" dirty="0">
                <a:effectLst/>
                <a:latin typeface="Helvetica Light" panose="020B0403020202020204"/>
              </a:rPr>
              <a:t>​</a:t>
            </a:r>
          </a:p>
          <a:p>
            <a:endParaRPr lang="en-US" dirty="0"/>
          </a:p>
        </p:txBody>
      </p:sp>
      <p:sp>
        <p:nvSpPr>
          <p:cNvPr id="4" name="Date Placeholder 3">
            <a:extLst>
              <a:ext uri="{FF2B5EF4-FFF2-40B4-BE49-F238E27FC236}">
                <a16:creationId xmlns:a16="http://schemas.microsoft.com/office/drawing/2014/main" id="{0CD2D7CE-9D20-A199-B03A-8F2FE514B344}"/>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F514942D-C85C-79EB-6A37-6D4CC5D5C702}"/>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3EFD8327-FB7D-8F6D-5A07-49099BD0738B}"/>
              </a:ext>
            </a:extLst>
          </p:cNvPr>
          <p:cNvSpPr>
            <a:spLocks noGrp="1"/>
          </p:cNvSpPr>
          <p:nvPr>
            <p:ph type="sldNum" sz="quarter" idx="12"/>
          </p:nvPr>
        </p:nvSpPr>
        <p:spPr/>
        <p:txBody>
          <a:bodyPr/>
          <a:lstStyle/>
          <a:p>
            <a:fld id="{5874D6C6-B3A5-4F2C-A6BF-E3D57C3A1219}" type="slidenum">
              <a:rPr lang="en-US" smtClean="0"/>
              <a:t>13</a:t>
            </a:fld>
            <a:endParaRPr lang="en-US"/>
          </a:p>
        </p:txBody>
      </p:sp>
      <p:sp>
        <p:nvSpPr>
          <p:cNvPr id="7" name="Content Placeholder 6">
            <a:extLst>
              <a:ext uri="{FF2B5EF4-FFF2-40B4-BE49-F238E27FC236}">
                <a16:creationId xmlns:a16="http://schemas.microsoft.com/office/drawing/2014/main" id="{A7E9C472-0BB0-FC9E-09BF-A6208EABE5BD}"/>
              </a:ext>
            </a:extLst>
          </p:cNvPr>
          <p:cNvSpPr>
            <a:spLocks noGrp="1"/>
          </p:cNvSpPr>
          <p:nvPr>
            <p:ph sz="quarter" idx="13"/>
          </p:nvPr>
        </p:nvSpPr>
        <p:spPr/>
        <p:txBody>
          <a:bodyPr/>
          <a:lstStyle/>
          <a:p>
            <a:r>
              <a:rPr lang="en-US" dirty="0"/>
              <a:t>Lease </a:t>
            </a:r>
          </a:p>
        </p:txBody>
      </p:sp>
      <p:pic>
        <p:nvPicPr>
          <p:cNvPr id="8" name="Picture 2" descr="free missouri standard residential lease agreement pdf word eforms ...">
            <a:extLst>
              <a:ext uri="{FF2B5EF4-FFF2-40B4-BE49-F238E27FC236}">
                <a16:creationId xmlns:a16="http://schemas.microsoft.com/office/drawing/2014/main" id="{64771B7B-36C2-B10A-1B98-87844026C8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9554" y="3631722"/>
            <a:ext cx="2112753" cy="1647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3196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ED145-0FE5-C2FF-2E93-4CB8EB1B28C4}"/>
              </a:ext>
            </a:extLst>
          </p:cNvPr>
          <p:cNvSpPr>
            <a:spLocks noGrp="1"/>
          </p:cNvSpPr>
          <p:nvPr>
            <p:ph type="title"/>
          </p:nvPr>
        </p:nvSpPr>
        <p:spPr/>
        <p:txBody>
          <a:bodyPr/>
          <a:lstStyle/>
          <a:p>
            <a:r>
              <a:rPr lang="en-US" b="1" dirty="0"/>
              <a:t>Privacy and Locks</a:t>
            </a:r>
          </a:p>
        </p:txBody>
      </p:sp>
      <p:sp>
        <p:nvSpPr>
          <p:cNvPr id="3" name="Content Placeholder 2">
            <a:extLst>
              <a:ext uri="{FF2B5EF4-FFF2-40B4-BE49-F238E27FC236}">
                <a16:creationId xmlns:a16="http://schemas.microsoft.com/office/drawing/2014/main" id="{B53CF45C-0CD5-389B-89F3-74AD747942AD}"/>
              </a:ext>
            </a:extLst>
          </p:cNvPr>
          <p:cNvSpPr>
            <a:spLocks noGrp="1"/>
          </p:cNvSpPr>
          <p:nvPr>
            <p:ph idx="1"/>
          </p:nvPr>
        </p:nvSpPr>
        <p:spPr>
          <a:xfrm>
            <a:off x="457199" y="2568574"/>
            <a:ext cx="10903789" cy="3243263"/>
          </a:xfrm>
        </p:spPr>
        <p:txBody>
          <a:bodyPr/>
          <a:lstStyle/>
          <a:p>
            <a:pPr algn="l" rtl="0" fontAlgn="base">
              <a:buFont typeface="Arial" panose="020B0604020202020204" pitchFamily="34" charset="0"/>
              <a:buChar char="•"/>
            </a:pPr>
            <a:r>
              <a:rPr lang="en-US" sz="2400" b="0" i="0" u="none" strike="noStrike" dirty="0">
                <a:effectLst/>
                <a:latin typeface="Helvetica Light" panose="020B0403020202020204"/>
              </a:rPr>
              <a:t>Privacy in bedroom and bathroom and lockable doors.</a:t>
            </a:r>
            <a:r>
              <a:rPr lang="en-US" sz="2400" b="0" i="0" dirty="0">
                <a:effectLst/>
                <a:latin typeface="Helvetica Light" panose="020B0403020202020204"/>
              </a:rPr>
              <a:t>​</a:t>
            </a:r>
          </a:p>
          <a:p>
            <a:pPr algn="l" rtl="0" fontAlgn="base">
              <a:buFont typeface="Arial" panose="020B0604020202020204" pitchFamily="34" charset="0"/>
              <a:buChar char="•"/>
            </a:pPr>
            <a:r>
              <a:rPr lang="en-US" sz="2400" dirty="0">
                <a:latin typeface="Helvetica Light" panose="020B0403020202020204"/>
              </a:rPr>
              <a:t>Bedroom d</a:t>
            </a:r>
            <a:r>
              <a:rPr lang="en-US" sz="2400" b="0" i="0" u="none" strike="noStrike" dirty="0">
                <a:effectLst/>
                <a:latin typeface="Helvetica Light" panose="020B0403020202020204"/>
              </a:rPr>
              <a:t>oors should have locks with keys, but keypad locks are acceptable if an individual is able to use a keypad lock. </a:t>
            </a:r>
            <a:r>
              <a:rPr lang="en-US" sz="2400" b="0" i="0" dirty="0">
                <a:effectLst/>
                <a:latin typeface="Helvetica Light" panose="020B0403020202020204"/>
              </a:rPr>
              <a:t>​</a:t>
            </a:r>
          </a:p>
          <a:p>
            <a:pPr algn="l" rtl="0" fontAlgn="base">
              <a:buFont typeface="Arial" panose="020B0604020202020204" pitchFamily="34" charset="0"/>
              <a:buChar char="•"/>
            </a:pPr>
            <a:r>
              <a:rPr lang="en-US" sz="2400" b="0" i="0" u="none" strike="noStrike" dirty="0">
                <a:effectLst/>
                <a:latin typeface="Helvetica Light" panose="020B0403020202020204"/>
              </a:rPr>
              <a:t>Staff and other individuals knock before entering AND wait for permission to access. </a:t>
            </a:r>
            <a:r>
              <a:rPr lang="en-US" sz="2400" b="0" i="0" dirty="0">
                <a:effectLst/>
                <a:latin typeface="Helvetica Light" panose="020B0403020202020204"/>
              </a:rPr>
              <a:t>​</a:t>
            </a:r>
          </a:p>
          <a:p>
            <a:pPr algn="l" rtl="0" fontAlgn="base">
              <a:buFont typeface="Arial" panose="020B0604020202020204" pitchFamily="34" charset="0"/>
              <a:buChar char="•"/>
            </a:pPr>
            <a:r>
              <a:rPr lang="en-US" sz="2400" b="0" i="0" u="none" strike="noStrike" dirty="0">
                <a:effectLst/>
                <a:latin typeface="Helvetica Light" panose="020B0403020202020204"/>
              </a:rPr>
              <a:t>Doors can be closed when the individual is in their room. An individual can use the phone, computer, etc. in the privacy of their room with the door closed. </a:t>
            </a:r>
            <a:r>
              <a:rPr lang="en-US" sz="2400" b="0" i="0" dirty="0">
                <a:effectLst/>
                <a:latin typeface="Helvetica Light" panose="020B0403020202020204"/>
              </a:rPr>
              <a:t>​</a:t>
            </a:r>
          </a:p>
          <a:p>
            <a:pPr algn="l" rtl="0" fontAlgn="base">
              <a:buFont typeface="Arial" panose="020B0604020202020204" pitchFamily="34" charset="0"/>
              <a:buChar char="•"/>
            </a:pPr>
            <a:r>
              <a:rPr lang="en-US" sz="2400" dirty="0">
                <a:latin typeface="Helvetica Light" panose="020B0403020202020204"/>
              </a:rPr>
              <a:t>Individuals should also have keys to their residency.</a:t>
            </a:r>
            <a:endParaRPr lang="en-US" sz="2400" b="0" i="0" dirty="0">
              <a:effectLst/>
              <a:latin typeface="Helvetica Light" panose="020B0403020202020204"/>
            </a:endParaRPr>
          </a:p>
          <a:p>
            <a:endParaRPr lang="en-US" dirty="0"/>
          </a:p>
        </p:txBody>
      </p:sp>
      <p:sp>
        <p:nvSpPr>
          <p:cNvPr id="4" name="Date Placeholder 3">
            <a:extLst>
              <a:ext uri="{FF2B5EF4-FFF2-40B4-BE49-F238E27FC236}">
                <a16:creationId xmlns:a16="http://schemas.microsoft.com/office/drawing/2014/main" id="{F58E632D-8717-7F43-1274-7797BE8F952B}"/>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19839495-CD98-6590-936F-CD1314C4610C}"/>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BB6548AB-3976-093D-8372-1D239C0A2B2C}"/>
              </a:ext>
            </a:extLst>
          </p:cNvPr>
          <p:cNvSpPr>
            <a:spLocks noGrp="1"/>
          </p:cNvSpPr>
          <p:nvPr>
            <p:ph type="sldNum" sz="quarter" idx="12"/>
          </p:nvPr>
        </p:nvSpPr>
        <p:spPr/>
        <p:txBody>
          <a:bodyPr/>
          <a:lstStyle/>
          <a:p>
            <a:fld id="{5874D6C6-B3A5-4F2C-A6BF-E3D57C3A1219}" type="slidenum">
              <a:rPr lang="en-US" smtClean="0"/>
              <a:t>14</a:t>
            </a:fld>
            <a:endParaRPr lang="en-US"/>
          </a:p>
        </p:txBody>
      </p:sp>
      <p:sp>
        <p:nvSpPr>
          <p:cNvPr id="7" name="Content Placeholder 6">
            <a:extLst>
              <a:ext uri="{FF2B5EF4-FFF2-40B4-BE49-F238E27FC236}">
                <a16:creationId xmlns:a16="http://schemas.microsoft.com/office/drawing/2014/main" id="{18F7CD51-628D-250D-53F6-186850B67118}"/>
              </a:ext>
            </a:extLst>
          </p:cNvPr>
          <p:cNvSpPr>
            <a:spLocks noGrp="1"/>
          </p:cNvSpPr>
          <p:nvPr>
            <p:ph sz="quarter" idx="13"/>
          </p:nvPr>
        </p:nvSpPr>
        <p:spPr/>
        <p:txBody>
          <a:bodyPr/>
          <a:lstStyle/>
          <a:p>
            <a:r>
              <a:rPr lang="en-US" dirty="0"/>
              <a:t>Privacy and Locks</a:t>
            </a:r>
          </a:p>
        </p:txBody>
      </p:sp>
      <p:pic>
        <p:nvPicPr>
          <p:cNvPr id="8" name="Picture 2" descr="Image result for cartoon door lock">
            <a:extLst>
              <a:ext uri="{FF2B5EF4-FFF2-40B4-BE49-F238E27FC236}">
                <a16:creationId xmlns:a16="http://schemas.microsoft.com/office/drawing/2014/main" id="{F54FE984-2D3C-3D1A-74D5-515DDB4F39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0466" y="1176841"/>
            <a:ext cx="1809750"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1433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D6A81-F2CF-0FF1-B1D6-2925543C59A4}"/>
              </a:ext>
            </a:extLst>
          </p:cNvPr>
          <p:cNvSpPr>
            <a:spLocks noGrp="1"/>
          </p:cNvSpPr>
          <p:nvPr>
            <p:ph type="title"/>
          </p:nvPr>
        </p:nvSpPr>
        <p:spPr/>
        <p:txBody>
          <a:bodyPr/>
          <a:lstStyle/>
          <a:p>
            <a:r>
              <a:rPr lang="en-US" b="1" dirty="0"/>
              <a:t>Bedrooms</a:t>
            </a:r>
          </a:p>
        </p:txBody>
      </p:sp>
      <p:sp>
        <p:nvSpPr>
          <p:cNvPr id="3" name="Content Placeholder 2">
            <a:extLst>
              <a:ext uri="{FF2B5EF4-FFF2-40B4-BE49-F238E27FC236}">
                <a16:creationId xmlns:a16="http://schemas.microsoft.com/office/drawing/2014/main" id="{78E59706-10A6-BE74-CF62-55840BE37601}"/>
              </a:ext>
            </a:extLst>
          </p:cNvPr>
          <p:cNvSpPr>
            <a:spLocks noGrp="1"/>
          </p:cNvSpPr>
          <p:nvPr>
            <p:ph idx="1"/>
          </p:nvPr>
        </p:nvSpPr>
        <p:spPr>
          <a:xfrm>
            <a:off x="457200" y="2225616"/>
            <a:ext cx="10515600" cy="3586222"/>
          </a:xfrm>
        </p:spPr>
        <p:txBody>
          <a:bodyPr>
            <a:normAutofit/>
          </a:bodyPr>
          <a:lstStyle/>
          <a:p>
            <a:pPr algn="l" rtl="0" fontAlgn="base">
              <a:buFont typeface="Arial" panose="020B0604020202020204" pitchFamily="34" charset="0"/>
              <a:buChar char="•"/>
            </a:pPr>
            <a:r>
              <a:rPr lang="en-US" sz="2400" b="0" i="0" u="none" strike="noStrike" dirty="0">
                <a:effectLst/>
                <a:latin typeface="Helvetica Light" panose="020B0403020202020204"/>
              </a:rPr>
              <a:t>If a room is shared, the individuals must choose with whom they share the room.</a:t>
            </a:r>
            <a:r>
              <a:rPr lang="en-US" sz="2400" b="0" i="0" dirty="0">
                <a:effectLst/>
                <a:latin typeface="Helvetica Light" panose="020B0403020202020204"/>
              </a:rPr>
              <a:t>​</a:t>
            </a:r>
          </a:p>
          <a:p>
            <a:pPr algn="l" rtl="0" fontAlgn="base">
              <a:buFont typeface="Arial" panose="020B0604020202020204" pitchFamily="34" charset="0"/>
              <a:buChar char="•"/>
            </a:pPr>
            <a:r>
              <a:rPr lang="en-US" sz="2400" b="0" i="0" u="none" strike="noStrike" dirty="0">
                <a:effectLst/>
                <a:latin typeface="Helvetica Light" panose="020B0403020202020204"/>
              </a:rPr>
              <a:t>Freedom to furnish and decorate the unit. Examples include: bedroom paint color, bedspreads, décor, pictures, furniture, TVs, technology, etc. </a:t>
            </a:r>
            <a:r>
              <a:rPr lang="en-US" sz="2400" b="0" i="0" dirty="0">
                <a:effectLst/>
                <a:latin typeface="Helvetica Light" panose="020B0403020202020204"/>
              </a:rPr>
              <a:t>​</a:t>
            </a:r>
          </a:p>
          <a:p>
            <a:pPr algn="l" rtl="0" fontAlgn="base">
              <a:buFont typeface="Arial" panose="020B0604020202020204" pitchFamily="34" charset="0"/>
              <a:buChar char="•"/>
            </a:pPr>
            <a:r>
              <a:rPr lang="en-US" sz="2400" b="0" i="0" u="none" strike="noStrike" dirty="0">
                <a:effectLst/>
                <a:latin typeface="Helvetica Light" panose="020B0403020202020204"/>
              </a:rPr>
              <a:t>The individual should be asked for their preference in decorating the room.</a:t>
            </a:r>
            <a:r>
              <a:rPr lang="en-US" sz="2400" b="0" i="0" dirty="0">
                <a:effectLst/>
                <a:latin typeface="Helvetica Light" panose="020B0403020202020204"/>
              </a:rPr>
              <a:t>​</a:t>
            </a:r>
          </a:p>
          <a:p>
            <a:pPr algn="l" rtl="0" fontAlgn="base">
              <a:buFont typeface="Arial" panose="020B0604020202020204" pitchFamily="34" charset="0"/>
              <a:buChar char="•"/>
            </a:pPr>
            <a:r>
              <a:rPr lang="en-US" sz="2400" b="0" i="0" u="none" strike="noStrike" dirty="0">
                <a:effectLst/>
                <a:latin typeface="Helvetica Light" panose="020B0403020202020204"/>
              </a:rPr>
              <a:t>If the individual shows no specific interest in decorations, then the residential provider should strive to decorate the individual’s room in a manner that fits the individual’s personality/interests and not only the interests or preferences of the provider, family, etc.</a:t>
            </a:r>
            <a:r>
              <a:rPr lang="en-US" sz="2400" b="0" i="0" dirty="0">
                <a:effectLst/>
                <a:latin typeface="Helvetica Light" panose="020B0403020202020204"/>
              </a:rPr>
              <a:t>​</a:t>
            </a:r>
          </a:p>
          <a:p>
            <a:endParaRPr lang="en-US" dirty="0"/>
          </a:p>
        </p:txBody>
      </p:sp>
      <p:sp>
        <p:nvSpPr>
          <p:cNvPr id="4" name="Date Placeholder 3">
            <a:extLst>
              <a:ext uri="{FF2B5EF4-FFF2-40B4-BE49-F238E27FC236}">
                <a16:creationId xmlns:a16="http://schemas.microsoft.com/office/drawing/2014/main" id="{17C2F2BC-77EE-F4B3-D79B-A739DBF7353D}"/>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71B3BA03-46EE-1EE1-3759-EA48EFD833DF}"/>
              </a:ext>
            </a:extLst>
          </p:cNvPr>
          <p:cNvSpPr>
            <a:spLocks noGrp="1"/>
          </p:cNvSpPr>
          <p:nvPr>
            <p:ph type="ftr" sz="quarter" idx="11"/>
          </p:nvPr>
        </p:nvSpPr>
        <p:spPr/>
        <p:txBody>
          <a:bodyPr/>
          <a:lstStyle/>
          <a:p>
            <a:endParaRPr lang="en-US" dirty="0"/>
          </a:p>
          <a:p>
            <a:endParaRPr lang="en-US" dirty="0"/>
          </a:p>
          <a:p>
            <a:r>
              <a:rPr lang="en-US" dirty="0"/>
              <a:t>Individual/Family/Guardian HCBS Presentation</a:t>
            </a:r>
          </a:p>
          <a:p>
            <a:endParaRPr lang="en-US" dirty="0"/>
          </a:p>
          <a:p>
            <a:endParaRPr lang="en-US" dirty="0"/>
          </a:p>
        </p:txBody>
      </p:sp>
      <p:sp>
        <p:nvSpPr>
          <p:cNvPr id="6" name="Slide Number Placeholder 5">
            <a:extLst>
              <a:ext uri="{FF2B5EF4-FFF2-40B4-BE49-F238E27FC236}">
                <a16:creationId xmlns:a16="http://schemas.microsoft.com/office/drawing/2014/main" id="{AF978DFC-4C2C-99A9-756D-71D988443FA8}"/>
              </a:ext>
            </a:extLst>
          </p:cNvPr>
          <p:cNvSpPr>
            <a:spLocks noGrp="1"/>
          </p:cNvSpPr>
          <p:nvPr>
            <p:ph type="sldNum" sz="quarter" idx="12"/>
          </p:nvPr>
        </p:nvSpPr>
        <p:spPr/>
        <p:txBody>
          <a:bodyPr/>
          <a:lstStyle/>
          <a:p>
            <a:fld id="{5874D6C6-B3A5-4F2C-A6BF-E3D57C3A1219}" type="slidenum">
              <a:rPr lang="en-US" smtClean="0"/>
              <a:t>15</a:t>
            </a:fld>
            <a:endParaRPr lang="en-US"/>
          </a:p>
        </p:txBody>
      </p:sp>
      <p:sp>
        <p:nvSpPr>
          <p:cNvPr id="7" name="Content Placeholder 6">
            <a:extLst>
              <a:ext uri="{FF2B5EF4-FFF2-40B4-BE49-F238E27FC236}">
                <a16:creationId xmlns:a16="http://schemas.microsoft.com/office/drawing/2014/main" id="{06EB865C-7DE0-3E7B-7690-B0A3DEF53996}"/>
              </a:ext>
            </a:extLst>
          </p:cNvPr>
          <p:cNvSpPr>
            <a:spLocks noGrp="1"/>
          </p:cNvSpPr>
          <p:nvPr>
            <p:ph sz="quarter" idx="13"/>
          </p:nvPr>
        </p:nvSpPr>
        <p:spPr/>
        <p:txBody>
          <a:bodyPr/>
          <a:lstStyle/>
          <a:p>
            <a:r>
              <a:rPr lang="en-US" dirty="0"/>
              <a:t>Bedrooms</a:t>
            </a:r>
          </a:p>
        </p:txBody>
      </p:sp>
      <p:pic>
        <p:nvPicPr>
          <p:cNvPr id="8194" name="Picture 2" descr="Image result for cartoon bedroom">
            <a:extLst>
              <a:ext uri="{FF2B5EF4-FFF2-40B4-BE49-F238E27FC236}">
                <a16:creationId xmlns:a16="http://schemas.microsoft.com/office/drawing/2014/main" id="{9CBA1C17-A762-38FB-78BB-73355A5F1A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26333" y="2766218"/>
            <a:ext cx="1692934" cy="1325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4285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CE8BF-ECFD-D50D-48B9-B4F0CB3DE9B2}"/>
              </a:ext>
            </a:extLst>
          </p:cNvPr>
          <p:cNvSpPr>
            <a:spLocks noGrp="1"/>
          </p:cNvSpPr>
          <p:nvPr>
            <p:ph type="title"/>
          </p:nvPr>
        </p:nvSpPr>
        <p:spPr/>
        <p:txBody>
          <a:bodyPr/>
          <a:lstStyle/>
          <a:p>
            <a:r>
              <a:rPr lang="en-US" b="1" dirty="0"/>
              <a:t>Schedules</a:t>
            </a:r>
          </a:p>
        </p:txBody>
      </p:sp>
      <p:sp>
        <p:nvSpPr>
          <p:cNvPr id="3" name="Content Placeholder 2">
            <a:extLst>
              <a:ext uri="{FF2B5EF4-FFF2-40B4-BE49-F238E27FC236}">
                <a16:creationId xmlns:a16="http://schemas.microsoft.com/office/drawing/2014/main" id="{FBE8A211-08B7-B120-D0F7-CCEAE53F41B9}"/>
              </a:ext>
            </a:extLst>
          </p:cNvPr>
          <p:cNvSpPr>
            <a:spLocks noGrp="1"/>
          </p:cNvSpPr>
          <p:nvPr>
            <p:ph idx="1"/>
          </p:nvPr>
        </p:nvSpPr>
        <p:spPr>
          <a:xfrm>
            <a:off x="457200" y="2242868"/>
            <a:ext cx="10515600" cy="3568969"/>
          </a:xfrm>
        </p:spPr>
        <p:txBody>
          <a:bodyPr>
            <a:normAutofit fontScale="92500"/>
          </a:bodyPr>
          <a:lstStyle/>
          <a:p>
            <a:pPr algn="l" rtl="0" fontAlgn="base">
              <a:buFont typeface="Arial" panose="020B0604020202020204" pitchFamily="34" charset="0"/>
              <a:buChar char="•"/>
            </a:pPr>
            <a:r>
              <a:rPr lang="en-US" sz="3200" b="0" i="0" u="none" strike="noStrike" dirty="0">
                <a:effectLst/>
                <a:latin typeface="Helvetica Light" panose="020B0403020202020204"/>
              </a:rPr>
              <a:t>Individuals should be able to wake up and sleep when they want. </a:t>
            </a:r>
            <a:r>
              <a:rPr lang="en-US" sz="3200" b="0" i="0" dirty="0">
                <a:effectLst/>
                <a:latin typeface="Helvetica Light" panose="020B0403020202020204"/>
              </a:rPr>
              <a:t>​</a:t>
            </a:r>
          </a:p>
          <a:p>
            <a:pPr algn="l" rtl="0" fontAlgn="base">
              <a:buFont typeface="Arial" panose="020B0604020202020204" pitchFamily="34" charset="0"/>
              <a:buChar char="•"/>
            </a:pPr>
            <a:r>
              <a:rPr lang="en-US" sz="3200" b="0" i="0" u="none" strike="noStrike" dirty="0">
                <a:effectLst/>
                <a:latin typeface="Helvetica Light" panose="020B0403020202020204"/>
              </a:rPr>
              <a:t>Choose to stay home or go on outings or program/job.</a:t>
            </a:r>
            <a:r>
              <a:rPr lang="en-US" sz="3200" b="0" i="0" dirty="0">
                <a:effectLst/>
                <a:latin typeface="Helvetica Light" panose="020B0403020202020204"/>
              </a:rPr>
              <a:t>​</a:t>
            </a:r>
          </a:p>
          <a:p>
            <a:pPr algn="l" rtl="0" fontAlgn="base">
              <a:buFont typeface="Arial" panose="020B0604020202020204" pitchFamily="34" charset="0"/>
              <a:buChar char="•"/>
            </a:pPr>
            <a:r>
              <a:rPr lang="en-US" sz="3200" b="0" i="0" u="none" strike="noStrike" dirty="0">
                <a:effectLst/>
                <a:latin typeface="Helvetica Light" panose="020B0403020202020204"/>
              </a:rPr>
              <a:t>Have the option to use public transportation instead of the van.</a:t>
            </a:r>
            <a:r>
              <a:rPr lang="en-US" sz="3200" b="0" i="0" dirty="0">
                <a:effectLst/>
                <a:latin typeface="Helvetica Light" panose="020B0403020202020204"/>
              </a:rPr>
              <a:t>​</a:t>
            </a:r>
          </a:p>
          <a:p>
            <a:pPr algn="l" rtl="0" fontAlgn="base">
              <a:buFont typeface="Arial" panose="020B0604020202020204" pitchFamily="34" charset="0"/>
              <a:buChar char="•"/>
            </a:pPr>
            <a:r>
              <a:rPr lang="en-US" sz="3200" b="0" i="0" u="none" strike="noStrike" dirty="0">
                <a:effectLst/>
                <a:latin typeface="Helvetica Light" panose="020B0403020202020204"/>
              </a:rPr>
              <a:t>Participate in preferred activities in and out of the home.</a:t>
            </a:r>
            <a:r>
              <a:rPr lang="en-US" sz="3200" b="0" i="0" dirty="0">
                <a:effectLst/>
                <a:latin typeface="Helvetica Light" panose="020B0403020202020204"/>
              </a:rPr>
              <a:t>​</a:t>
            </a:r>
          </a:p>
          <a:p>
            <a:pPr algn="l" rtl="0" fontAlgn="base">
              <a:buFont typeface="Arial" panose="020B0604020202020204" pitchFamily="34" charset="0"/>
              <a:buChar char="•"/>
            </a:pPr>
            <a:r>
              <a:rPr lang="en-US" sz="3200" b="0" i="0" u="none" strike="noStrike" dirty="0">
                <a:effectLst/>
                <a:latin typeface="Helvetica Light" panose="020B0403020202020204"/>
              </a:rPr>
              <a:t>Freedom and support to control schedules and activities – when to eat, bathe, etc.</a:t>
            </a:r>
            <a:r>
              <a:rPr lang="en-US" sz="3200" b="0" i="0" dirty="0">
                <a:solidFill>
                  <a:srgbClr val="000000"/>
                </a:solidFill>
                <a:effectLst/>
                <a:latin typeface="Corbel" panose="020B0503020204020204" pitchFamily="34" charset="0"/>
              </a:rPr>
              <a:t>​</a:t>
            </a:r>
            <a:endParaRPr lang="en-US" sz="3200" b="0" i="0" dirty="0">
              <a:solidFill>
                <a:srgbClr val="000000"/>
              </a:solidFill>
              <a:effectLst/>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87A1B58D-9745-808C-0526-CA53E48F4508}"/>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6B0AD185-E0C7-7F72-5796-01CCC2E58270}"/>
              </a:ext>
            </a:extLst>
          </p:cNvPr>
          <p:cNvSpPr>
            <a:spLocks noGrp="1"/>
          </p:cNvSpPr>
          <p:nvPr>
            <p:ph type="ftr" sz="quarter" idx="11"/>
          </p:nvPr>
        </p:nvSpPr>
        <p:spPr/>
        <p:txBody>
          <a:bodyPr/>
          <a:lstStyle/>
          <a:p>
            <a:endParaRPr lang="en-US" dirty="0"/>
          </a:p>
          <a:p>
            <a:r>
              <a:rPr lang="en-US" dirty="0"/>
              <a:t>Individual/Family/Guardian HCBS Presentation</a:t>
            </a:r>
          </a:p>
          <a:p>
            <a:endParaRPr lang="en-US" dirty="0"/>
          </a:p>
          <a:p>
            <a:endParaRPr lang="en-US" dirty="0"/>
          </a:p>
        </p:txBody>
      </p:sp>
      <p:sp>
        <p:nvSpPr>
          <p:cNvPr id="6" name="Slide Number Placeholder 5">
            <a:extLst>
              <a:ext uri="{FF2B5EF4-FFF2-40B4-BE49-F238E27FC236}">
                <a16:creationId xmlns:a16="http://schemas.microsoft.com/office/drawing/2014/main" id="{E70E7159-697B-3A34-AEE5-47B4BCEA55CF}"/>
              </a:ext>
            </a:extLst>
          </p:cNvPr>
          <p:cNvSpPr>
            <a:spLocks noGrp="1"/>
          </p:cNvSpPr>
          <p:nvPr>
            <p:ph type="sldNum" sz="quarter" idx="12"/>
          </p:nvPr>
        </p:nvSpPr>
        <p:spPr/>
        <p:txBody>
          <a:bodyPr/>
          <a:lstStyle/>
          <a:p>
            <a:fld id="{5874D6C6-B3A5-4F2C-A6BF-E3D57C3A1219}" type="slidenum">
              <a:rPr lang="en-US" smtClean="0"/>
              <a:t>16</a:t>
            </a:fld>
            <a:endParaRPr lang="en-US"/>
          </a:p>
        </p:txBody>
      </p:sp>
      <p:sp>
        <p:nvSpPr>
          <p:cNvPr id="7" name="Content Placeholder 6">
            <a:extLst>
              <a:ext uri="{FF2B5EF4-FFF2-40B4-BE49-F238E27FC236}">
                <a16:creationId xmlns:a16="http://schemas.microsoft.com/office/drawing/2014/main" id="{34BD5419-1FEB-FF47-23E2-D57DF801CB59}"/>
              </a:ext>
            </a:extLst>
          </p:cNvPr>
          <p:cNvSpPr>
            <a:spLocks noGrp="1"/>
          </p:cNvSpPr>
          <p:nvPr>
            <p:ph sz="quarter" idx="13"/>
          </p:nvPr>
        </p:nvSpPr>
        <p:spPr/>
        <p:txBody>
          <a:bodyPr/>
          <a:lstStyle/>
          <a:p>
            <a:r>
              <a:rPr lang="en-US" dirty="0"/>
              <a:t>Schedules</a:t>
            </a:r>
          </a:p>
        </p:txBody>
      </p:sp>
      <p:pic>
        <p:nvPicPr>
          <p:cNvPr id="9218" name="Picture 2" descr="Schedule clipart work schedule, Schedule work schedule Transparent FREE ...">
            <a:extLst>
              <a:ext uri="{FF2B5EF4-FFF2-40B4-BE49-F238E27FC236}">
                <a16:creationId xmlns:a16="http://schemas.microsoft.com/office/drawing/2014/main" id="{92A8B219-898E-4AC4-962F-F1C763DCDE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08234" y="2141507"/>
            <a:ext cx="2173138" cy="167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1338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240B7-2125-D357-8CEA-E8BC2F51687A}"/>
              </a:ext>
            </a:extLst>
          </p:cNvPr>
          <p:cNvSpPr>
            <a:spLocks noGrp="1"/>
          </p:cNvSpPr>
          <p:nvPr>
            <p:ph type="title"/>
          </p:nvPr>
        </p:nvSpPr>
        <p:spPr/>
        <p:txBody>
          <a:bodyPr/>
          <a:lstStyle/>
          <a:p>
            <a:r>
              <a:rPr lang="en-US" b="1" dirty="0"/>
              <a:t>Access to Food</a:t>
            </a:r>
          </a:p>
        </p:txBody>
      </p:sp>
      <p:sp>
        <p:nvSpPr>
          <p:cNvPr id="3" name="Content Placeholder 2">
            <a:extLst>
              <a:ext uri="{FF2B5EF4-FFF2-40B4-BE49-F238E27FC236}">
                <a16:creationId xmlns:a16="http://schemas.microsoft.com/office/drawing/2014/main" id="{AFE37E49-6B55-F758-5F77-193651C9A786}"/>
              </a:ext>
            </a:extLst>
          </p:cNvPr>
          <p:cNvSpPr>
            <a:spLocks noGrp="1"/>
          </p:cNvSpPr>
          <p:nvPr>
            <p:ph idx="1"/>
          </p:nvPr>
        </p:nvSpPr>
        <p:spPr/>
        <p:txBody>
          <a:bodyPr/>
          <a:lstStyle/>
          <a:p>
            <a:pPr algn="l" rtl="0" fontAlgn="base">
              <a:buFont typeface="Arial" panose="020B0604020202020204" pitchFamily="34" charset="0"/>
              <a:buChar char="•"/>
            </a:pPr>
            <a:r>
              <a:rPr lang="en-US" sz="2800" b="0" i="0" u="none" strike="noStrike" dirty="0">
                <a:effectLst/>
                <a:latin typeface="Helvetica Light" panose="020B0403020202020204"/>
              </a:rPr>
              <a:t>Have access to food at any time.</a:t>
            </a:r>
            <a:r>
              <a:rPr lang="en-US" sz="2800" b="0" i="0" dirty="0">
                <a:effectLst/>
                <a:latin typeface="Helvetica Light" panose="020B0403020202020204"/>
              </a:rPr>
              <a:t>​</a:t>
            </a:r>
          </a:p>
          <a:p>
            <a:pPr algn="l" rtl="0" fontAlgn="base">
              <a:buFont typeface="Arial" panose="020B0604020202020204" pitchFamily="34" charset="0"/>
              <a:buChar char="•"/>
            </a:pPr>
            <a:r>
              <a:rPr lang="en-US" sz="2800" b="0" i="0" u="none" strike="noStrike" dirty="0">
                <a:effectLst/>
                <a:latin typeface="Helvetica Light" panose="020B0403020202020204"/>
              </a:rPr>
              <a:t>Eat what, when they want and where they want.   </a:t>
            </a:r>
            <a:r>
              <a:rPr lang="en-US" sz="2800" b="0" i="0" dirty="0">
                <a:effectLst/>
                <a:latin typeface="Helvetica Light" panose="020B0403020202020204"/>
              </a:rPr>
              <a:t>​</a:t>
            </a:r>
          </a:p>
          <a:p>
            <a:pPr algn="l" rtl="0" fontAlgn="base">
              <a:buFont typeface="Arial" panose="020B0604020202020204" pitchFamily="34" charset="0"/>
              <a:buChar char="•"/>
            </a:pPr>
            <a:r>
              <a:rPr lang="en-US" sz="2800" b="0" i="0" u="none" strike="noStrike" dirty="0">
                <a:effectLst/>
                <a:latin typeface="Helvetica Light" panose="020B0403020202020204"/>
              </a:rPr>
              <a:t>Individuals should have some input in menu choices and </a:t>
            </a:r>
            <a:r>
              <a:rPr lang="en-US" sz="2800" dirty="0">
                <a:latin typeface="Helvetica Light" panose="020B0403020202020204"/>
              </a:rPr>
              <a:t>be given </a:t>
            </a:r>
            <a:r>
              <a:rPr lang="en-US" sz="2800" b="0" i="0" u="none" strike="noStrike" dirty="0">
                <a:effectLst/>
                <a:latin typeface="Helvetica Light" panose="020B0403020202020204"/>
              </a:rPr>
              <a:t>the option to choose to eat something different than what is on the menu. </a:t>
            </a:r>
            <a:r>
              <a:rPr lang="en-US" sz="2800" b="0" i="0" dirty="0">
                <a:effectLst/>
                <a:latin typeface="Helvetica Light" panose="020B0403020202020204"/>
              </a:rPr>
              <a:t>​</a:t>
            </a:r>
          </a:p>
          <a:p>
            <a:pPr algn="l" rtl="0" fontAlgn="base">
              <a:buFont typeface="Arial" panose="020B0604020202020204" pitchFamily="34" charset="0"/>
              <a:buChar char="•"/>
            </a:pPr>
            <a:r>
              <a:rPr lang="en-US" sz="2800" b="0" i="0" u="none" strike="noStrike" dirty="0">
                <a:effectLst/>
                <a:latin typeface="Helvetica Light" panose="020B0403020202020204"/>
              </a:rPr>
              <a:t>Individuals should have the choice to eat earlier or later than established mealtimes and have a snack when they want. </a:t>
            </a:r>
            <a:r>
              <a:rPr lang="en-US" sz="2800" b="0" i="0" dirty="0">
                <a:effectLst/>
                <a:latin typeface="Helvetica Light" panose="020B0403020202020204"/>
              </a:rPr>
              <a:t>​</a:t>
            </a:r>
          </a:p>
          <a:p>
            <a:endParaRPr lang="en-US" dirty="0"/>
          </a:p>
        </p:txBody>
      </p:sp>
      <p:sp>
        <p:nvSpPr>
          <p:cNvPr id="4" name="Date Placeholder 3">
            <a:extLst>
              <a:ext uri="{FF2B5EF4-FFF2-40B4-BE49-F238E27FC236}">
                <a16:creationId xmlns:a16="http://schemas.microsoft.com/office/drawing/2014/main" id="{487F227B-85D3-0DE2-86ED-29AED0305F99}"/>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E6811990-EC66-B831-9A67-70909997C2A8}"/>
              </a:ext>
            </a:extLst>
          </p:cNvPr>
          <p:cNvSpPr>
            <a:spLocks noGrp="1"/>
          </p:cNvSpPr>
          <p:nvPr>
            <p:ph type="ftr" sz="quarter" idx="11"/>
          </p:nvPr>
        </p:nvSpPr>
        <p:spPr/>
        <p:txBody>
          <a:bodyPr/>
          <a:lstStyle/>
          <a:p>
            <a:endParaRPr lang="en-US" dirty="0"/>
          </a:p>
          <a:p>
            <a:r>
              <a:rPr lang="en-US" dirty="0"/>
              <a:t>Individual/Family/Guardian HCBS Presentation</a:t>
            </a:r>
          </a:p>
          <a:p>
            <a:endParaRPr lang="en-US" dirty="0"/>
          </a:p>
          <a:p>
            <a:endParaRPr lang="en-US" dirty="0"/>
          </a:p>
        </p:txBody>
      </p:sp>
      <p:sp>
        <p:nvSpPr>
          <p:cNvPr id="6" name="Slide Number Placeholder 5">
            <a:extLst>
              <a:ext uri="{FF2B5EF4-FFF2-40B4-BE49-F238E27FC236}">
                <a16:creationId xmlns:a16="http://schemas.microsoft.com/office/drawing/2014/main" id="{7F8DA223-D75E-4CD0-4439-C40C2D4FD64B}"/>
              </a:ext>
            </a:extLst>
          </p:cNvPr>
          <p:cNvSpPr>
            <a:spLocks noGrp="1"/>
          </p:cNvSpPr>
          <p:nvPr>
            <p:ph type="sldNum" sz="quarter" idx="12"/>
          </p:nvPr>
        </p:nvSpPr>
        <p:spPr/>
        <p:txBody>
          <a:bodyPr/>
          <a:lstStyle/>
          <a:p>
            <a:fld id="{5874D6C6-B3A5-4F2C-A6BF-E3D57C3A1219}" type="slidenum">
              <a:rPr lang="en-US" smtClean="0"/>
              <a:t>17</a:t>
            </a:fld>
            <a:endParaRPr lang="en-US"/>
          </a:p>
        </p:txBody>
      </p:sp>
      <p:sp>
        <p:nvSpPr>
          <p:cNvPr id="7" name="Content Placeholder 6">
            <a:extLst>
              <a:ext uri="{FF2B5EF4-FFF2-40B4-BE49-F238E27FC236}">
                <a16:creationId xmlns:a16="http://schemas.microsoft.com/office/drawing/2014/main" id="{CBC3EF9F-13BE-BC5E-C021-76D1CD45C98D}"/>
              </a:ext>
            </a:extLst>
          </p:cNvPr>
          <p:cNvSpPr>
            <a:spLocks noGrp="1"/>
          </p:cNvSpPr>
          <p:nvPr>
            <p:ph sz="quarter" idx="13"/>
          </p:nvPr>
        </p:nvSpPr>
        <p:spPr/>
        <p:txBody>
          <a:bodyPr/>
          <a:lstStyle/>
          <a:p>
            <a:r>
              <a:rPr lang="en-US" dirty="0"/>
              <a:t>Access to Food</a:t>
            </a:r>
          </a:p>
        </p:txBody>
      </p:sp>
      <p:pic>
        <p:nvPicPr>
          <p:cNvPr id="10242" name="Picture 2" descr="Image result for cartoon menu">
            <a:extLst>
              <a:ext uri="{FF2B5EF4-FFF2-40B4-BE49-F238E27FC236}">
                <a16:creationId xmlns:a16="http://schemas.microsoft.com/office/drawing/2014/main" id="{C95D528A-80D6-DAA2-EB60-7F531CD566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8392" y="1481137"/>
            <a:ext cx="1676131"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43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B8380-F74B-1C52-DAFF-FDF247CAB32B}"/>
              </a:ext>
            </a:extLst>
          </p:cNvPr>
          <p:cNvSpPr>
            <a:spLocks noGrp="1"/>
          </p:cNvSpPr>
          <p:nvPr>
            <p:ph type="title"/>
          </p:nvPr>
        </p:nvSpPr>
        <p:spPr>
          <a:xfrm>
            <a:off x="457200" y="1084262"/>
            <a:ext cx="10515600" cy="968825"/>
          </a:xfrm>
        </p:spPr>
        <p:txBody>
          <a:bodyPr/>
          <a:lstStyle/>
          <a:p>
            <a:r>
              <a:rPr lang="en-US" b="1" dirty="0"/>
              <a:t>Visitors</a:t>
            </a:r>
          </a:p>
        </p:txBody>
      </p:sp>
      <p:sp>
        <p:nvSpPr>
          <p:cNvPr id="3" name="Content Placeholder 2">
            <a:extLst>
              <a:ext uri="{FF2B5EF4-FFF2-40B4-BE49-F238E27FC236}">
                <a16:creationId xmlns:a16="http://schemas.microsoft.com/office/drawing/2014/main" id="{A80A06F1-F6EF-7CFB-6D40-763E205B60E8}"/>
              </a:ext>
            </a:extLst>
          </p:cNvPr>
          <p:cNvSpPr>
            <a:spLocks noGrp="1"/>
          </p:cNvSpPr>
          <p:nvPr>
            <p:ph idx="1"/>
          </p:nvPr>
        </p:nvSpPr>
        <p:spPr>
          <a:xfrm>
            <a:off x="457200" y="2147978"/>
            <a:ext cx="10515600" cy="3663860"/>
          </a:xfrm>
        </p:spPr>
        <p:txBody>
          <a:bodyPr>
            <a:normAutofit/>
          </a:bodyPr>
          <a:lstStyle/>
          <a:p>
            <a:pPr algn="l" rtl="0" fontAlgn="base">
              <a:buFont typeface="Arial" panose="020B0604020202020204" pitchFamily="34" charset="0"/>
              <a:buChar char="•"/>
            </a:pPr>
            <a:r>
              <a:rPr lang="en-US" sz="3200" b="0" i="0" u="none" strike="noStrike" dirty="0">
                <a:effectLst/>
                <a:latin typeface="Helvetica Light" panose="020B0403020202020204"/>
              </a:rPr>
              <a:t>Right to have visitors at any time.</a:t>
            </a:r>
            <a:r>
              <a:rPr lang="en-US" sz="3200" b="0" i="0" dirty="0">
                <a:effectLst/>
                <a:latin typeface="Helvetica Light" panose="020B0403020202020204"/>
              </a:rPr>
              <a:t>​</a:t>
            </a:r>
          </a:p>
          <a:p>
            <a:pPr algn="l" rtl="0" fontAlgn="base">
              <a:buFont typeface="Arial" panose="020B0604020202020204" pitchFamily="34" charset="0"/>
              <a:buChar char="•"/>
            </a:pPr>
            <a:r>
              <a:rPr lang="en-US" sz="3200" b="0" i="0" u="none" strike="noStrike" dirty="0">
                <a:effectLst/>
                <a:latin typeface="Helvetica Light" panose="020B0403020202020204"/>
              </a:rPr>
              <a:t>Ability to have overnight visitors. </a:t>
            </a:r>
            <a:r>
              <a:rPr lang="en-US" sz="3200" b="0" i="0" dirty="0">
                <a:effectLst/>
                <a:latin typeface="Helvetica Light" panose="020B0403020202020204"/>
              </a:rPr>
              <a:t>​</a:t>
            </a:r>
          </a:p>
          <a:p>
            <a:pPr algn="l" rtl="0" fontAlgn="base">
              <a:buFont typeface="Arial" panose="020B0604020202020204" pitchFamily="34" charset="0"/>
              <a:buChar char="•"/>
            </a:pPr>
            <a:r>
              <a:rPr lang="en-US" sz="3200" b="0" i="0" u="none" strike="noStrike" dirty="0">
                <a:effectLst/>
                <a:latin typeface="Helvetica Light" panose="020B0403020202020204"/>
              </a:rPr>
              <a:t>Visitors are not limited to family. </a:t>
            </a:r>
            <a:r>
              <a:rPr lang="en-US" sz="3200" b="0" i="0" dirty="0">
                <a:effectLst/>
                <a:latin typeface="Helvetica Light" panose="020B0403020202020204"/>
              </a:rPr>
              <a:t>​</a:t>
            </a:r>
          </a:p>
          <a:p>
            <a:pPr algn="l" rtl="0" fontAlgn="base">
              <a:buFont typeface="Arial" panose="020B0604020202020204" pitchFamily="34" charset="0"/>
              <a:buChar char="•"/>
            </a:pPr>
            <a:r>
              <a:rPr lang="en-US" sz="3200" b="0" i="0" u="none" strike="noStrike" dirty="0">
                <a:effectLst/>
                <a:latin typeface="Helvetica Light" panose="020B0403020202020204"/>
              </a:rPr>
              <a:t>Visitors can be friends, co-workers, and significant others. </a:t>
            </a:r>
            <a:r>
              <a:rPr lang="en-US" sz="3200" b="0" i="0" dirty="0">
                <a:effectLst/>
                <a:latin typeface="Helvetica Light" panose="020B0403020202020204"/>
              </a:rPr>
              <a:t>​</a:t>
            </a:r>
          </a:p>
          <a:p>
            <a:pPr algn="l" rtl="0" fontAlgn="base">
              <a:buFont typeface="Arial" panose="020B0604020202020204" pitchFamily="34" charset="0"/>
              <a:buChar char="•"/>
            </a:pPr>
            <a:r>
              <a:rPr lang="en-US" sz="3200" b="0" i="0" u="none" strike="noStrike" dirty="0">
                <a:effectLst/>
                <a:latin typeface="Helvetica Light" panose="020B0403020202020204"/>
              </a:rPr>
              <a:t>Visitors do not need to be pre-screened or have a background check.</a:t>
            </a:r>
            <a:r>
              <a:rPr lang="en-US" sz="3200" b="0" i="0" dirty="0">
                <a:effectLst/>
                <a:latin typeface="Helvetica Light" panose="020B0403020202020204"/>
              </a:rPr>
              <a:t>​</a:t>
            </a:r>
          </a:p>
          <a:p>
            <a:endParaRPr lang="en-US" dirty="0"/>
          </a:p>
        </p:txBody>
      </p:sp>
      <p:sp>
        <p:nvSpPr>
          <p:cNvPr id="4" name="Date Placeholder 3">
            <a:extLst>
              <a:ext uri="{FF2B5EF4-FFF2-40B4-BE49-F238E27FC236}">
                <a16:creationId xmlns:a16="http://schemas.microsoft.com/office/drawing/2014/main" id="{30BED120-59D2-1DC1-D0D8-73AB7898B442}"/>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0593F904-6CA5-5BAE-3288-EBE96E84EC32}"/>
              </a:ext>
            </a:extLst>
          </p:cNvPr>
          <p:cNvSpPr>
            <a:spLocks noGrp="1"/>
          </p:cNvSpPr>
          <p:nvPr>
            <p:ph type="ftr" sz="quarter" idx="11"/>
          </p:nvPr>
        </p:nvSpPr>
        <p:spPr/>
        <p:txBody>
          <a:bodyPr/>
          <a:lstStyle/>
          <a:p>
            <a:endParaRPr lang="en-US" dirty="0"/>
          </a:p>
          <a:p>
            <a:r>
              <a:rPr lang="en-US" dirty="0"/>
              <a:t>Individual/Family/Guardian HCBS Presentation</a:t>
            </a:r>
          </a:p>
          <a:p>
            <a:endParaRPr lang="en-US" dirty="0"/>
          </a:p>
          <a:p>
            <a:endParaRPr lang="en-US" dirty="0"/>
          </a:p>
        </p:txBody>
      </p:sp>
      <p:sp>
        <p:nvSpPr>
          <p:cNvPr id="6" name="Slide Number Placeholder 5">
            <a:extLst>
              <a:ext uri="{FF2B5EF4-FFF2-40B4-BE49-F238E27FC236}">
                <a16:creationId xmlns:a16="http://schemas.microsoft.com/office/drawing/2014/main" id="{0C7BE163-8287-3CD5-93B5-486E7AF70F49}"/>
              </a:ext>
            </a:extLst>
          </p:cNvPr>
          <p:cNvSpPr>
            <a:spLocks noGrp="1"/>
          </p:cNvSpPr>
          <p:nvPr>
            <p:ph type="sldNum" sz="quarter" idx="12"/>
          </p:nvPr>
        </p:nvSpPr>
        <p:spPr/>
        <p:txBody>
          <a:bodyPr/>
          <a:lstStyle/>
          <a:p>
            <a:fld id="{5874D6C6-B3A5-4F2C-A6BF-E3D57C3A1219}" type="slidenum">
              <a:rPr lang="en-US" smtClean="0"/>
              <a:t>18</a:t>
            </a:fld>
            <a:endParaRPr lang="en-US"/>
          </a:p>
        </p:txBody>
      </p:sp>
      <p:sp>
        <p:nvSpPr>
          <p:cNvPr id="7" name="Content Placeholder 6">
            <a:extLst>
              <a:ext uri="{FF2B5EF4-FFF2-40B4-BE49-F238E27FC236}">
                <a16:creationId xmlns:a16="http://schemas.microsoft.com/office/drawing/2014/main" id="{B6536317-5E43-1C9F-5981-B6D3896BA1D6}"/>
              </a:ext>
            </a:extLst>
          </p:cNvPr>
          <p:cNvSpPr>
            <a:spLocks noGrp="1"/>
          </p:cNvSpPr>
          <p:nvPr>
            <p:ph sz="quarter" idx="13"/>
          </p:nvPr>
        </p:nvSpPr>
        <p:spPr/>
        <p:txBody>
          <a:bodyPr/>
          <a:lstStyle/>
          <a:p>
            <a:r>
              <a:rPr lang="en-US" dirty="0"/>
              <a:t>Visitors</a:t>
            </a:r>
          </a:p>
        </p:txBody>
      </p:sp>
      <p:pic>
        <p:nvPicPr>
          <p:cNvPr id="11266" name="Picture 2" descr="Image result for cartoon adult visitor">
            <a:extLst>
              <a:ext uri="{FF2B5EF4-FFF2-40B4-BE49-F238E27FC236}">
                <a16:creationId xmlns:a16="http://schemas.microsoft.com/office/drawing/2014/main" id="{C0FDAA99-DC2B-9830-0759-DA716A789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70808" y="1502074"/>
            <a:ext cx="2173857" cy="20261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014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C9963-E900-9624-52E4-35E925CC08C8}"/>
              </a:ext>
            </a:extLst>
          </p:cNvPr>
          <p:cNvSpPr>
            <a:spLocks noGrp="1"/>
          </p:cNvSpPr>
          <p:nvPr>
            <p:ph type="title"/>
          </p:nvPr>
        </p:nvSpPr>
        <p:spPr/>
        <p:txBody>
          <a:bodyPr/>
          <a:lstStyle/>
          <a:p>
            <a:r>
              <a:rPr lang="en-US" b="1" dirty="0"/>
              <a:t>Accessibility</a:t>
            </a:r>
          </a:p>
        </p:txBody>
      </p:sp>
      <p:sp>
        <p:nvSpPr>
          <p:cNvPr id="3" name="Content Placeholder 2">
            <a:extLst>
              <a:ext uri="{FF2B5EF4-FFF2-40B4-BE49-F238E27FC236}">
                <a16:creationId xmlns:a16="http://schemas.microsoft.com/office/drawing/2014/main" id="{103471A5-6C54-0A8E-6820-5309D53A56E4}"/>
              </a:ext>
            </a:extLst>
          </p:cNvPr>
          <p:cNvSpPr>
            <a:spLocks noGrp="1"/>
          </p:cNvSpPr>
          <p:nvPr>
            <p:ph idx="1"/>
          </p:nvPr>
        </p:nvSpPr>
        <p:spPr/>
        <p:txBody>
          <a:bodyPr/>
          <a:lstStyle/>
          <a:p>
            <a:pPr algn="l" rtl="0" fontAlgn="base">
              <a:buFont typeface="Arial" panose="020B0604020202020204" pitchFamily="34" charset="0"/>
              <a:buChar char="•"/>
            </a:pPr>
            <a:r>
              <a:rPr lang="en-US" sz="3600" b="0" i="0" u="none" strike="noStrike" dirty="0">
                <a:effectLst/>
                <a:latin typeface="Helvetica Light" panose="020B0403020202020204"/>
              </a:rPr>
              <a:t>Right to an accessible home. Ability to access all common areas (office, laundry room, basement, etc.), bedroom and bathroom. Accessible entrances and exits of the home. </a:t>
            </a:r>
            <a:r>
              <a:rPr lang="en-US" sz="3600" b="0" i="0" dirty="0">
                <a:effectLst/>
                <a:latin typeface="Helvetica Light" panose="020B0403020202020204"/>
              </a:rPr>
              <a:t>​</a:t>
            </a:r>
          </a:p>
          <a:p>
            <a:pPr algn="l" rtl="0" fontAlgn="base">
              <a:buFont typeface="Arial" panose="020B0604020202020204" pitchFamily="34" charset="0"/>
              <a:buChar char="•"/>
            </a:pPr>
            <a:r>
              <a:rPr lang="en-US" sz="3600" b="0" i="0" u="none" strike="noStrike" dirty="0">
                <a:effectLst/>
                <a:latin typeface="Helvetica Light" panose="020B0403020202020204"/>
              </a:rPr>
              <a:t>As a reminder, the right to an accessible environment CAN NOT be modified! </a:t>
            </a:r>
            <a:r>
              <a:rPr lang="en-US" sz="3600" b="0" i="0" dirty="0">
                <a:effectLst/>
                <a:latin typeface="Helvetica Light" panose="020B0403020202020204"/>
              </a:rPr>
              <a:t>​</a:t>
            </a:r>
          </a:p>
          <a:p>
            <a:endParaRPr lang="en-US" dirty="0"/>
          </a:p>
        </p:txBody>
      </p:sp>
      <p:sp>
        <p:nvSpPr>
          <p:cNvPr id="4" name="Date Placeholder 3">
            <a:extLst>
              <a:ext uri="{FF2B5EF4-FFF2-40B4-BE49-F238E27FC236}">
                <a16:creationId xmlns:a16="http://schemas.microsoft.com/office/drawing/2014/main" id="{8CB2653A-AFAA-A94E-FD03-AABC0C07A2F5}"/>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D6225D23-7DAD-6E44-8892-ADE0F397DB57}"/>
              </a:ext>
            </a:extLst>
          </p:cNvPr>
          <p:cNvSpPr>
            <a:spLocks noGrp="1"/>
          </p:cNvSpPr>
          <p:nvPr>
            <p:ph type="ftr" sz="quarter" idx="11"/>
          </p:nvPr>
        </p:nvSpPr>
        <p:spPr/>
        <p:txBody>
          <a:bodyPr/>
          <a:lstStyle/>
          <a:p>
            <a:endParaRPr lang="en-US" dirty="0"/>
          </a:p>
          <a:p>
            <a:r>
              <a:rPr lang="en-US" dirty="0"/>
              <a:t>Individual/Family/Guardian HCBS Presentation</a:t>
            </a:r>
          </a:p>
          <a:p>
            <a:endParaRPr lang="en-US" dirty="0"/>
          </a:p>
          <a:p>
            <a:endParaRPr lang="en-US" dirty="0"/>
          </a:p>
        </p:txBody>
      </p:sp>
      <p:sp>
        <p:nvSpPr>
          <p:cNvPr id="6" name="Slide Number Placeholder 5">
            <a:extLst>
              <a:ext uri="{FF2B5EF4-FFF2-40B4-BE49-F238E27FC236}">
                <a16:creationId xmlns:a16="http://schemas.microsoft.com/office/drawing/2014/main" id="{C05CBF30-60FA-9C20-34F4-60EBC4E11BB1}"/>
              </a:ext>
            </a:extLst>
          </p:cNvPr>
          <p:cNvSpPr>
            <a:spLocks noGrp="1"/>
          </p:cNvSpPr>
          <p:nvPr>
            <p:ph type="sldNum" sz="quarter" idx="12"/>
          </p:nvPr>
        </p:nvSpPr>
        <p:spPr/>
        <p:txBody>
          <a:bodyPr/>
          <a:lstStyle/>
          <a:p>
            <a:fld id="{5874D6C6-B3A5-4F2C-A6BF-E3D57C3A1219}" type="slidenum">
              <a:rPr lang="en-US" smtClean="0"/>
              <a:t>19</a:t>
            </a:fld>
            <a:endParaRPr lang="en-US"/>
          </a:p>
        </p:txBody>
      </p:sp>
      <p:sp>
        <p:nvSpPr>
          <p:cNvPr id="7" name="Content Placeholder 6">
            <a:extLst>
              <a:ext uri="{FF2B5EF4-FFF2-40B4-BE49-F238E27FC236}">
                <a16:creationId xmlns:a16="http://schemas.microsoft.com/office/drawing/2014/main" id="{A850852C-AEC6-8F15-4A16-4C4E0330C18B}"/>
              </a:ext>
            </a:extLst>
          </p:cNvPr>
          <p:cNvSpPr>
            <a:spLocks noGrp="1"/>
          </p:cNvSpPr>
          <p:nvPr>
            <p:ph sz="quarter" idx="13"/>
          </p:nvPr>
        </p:nvSpPr>
        <p:spPr/>
        <p:txBody>
          <a:bodyPr/>
          <a:lstStyle/>
          <a:p>
            <a:r>
              <a:rPr lang="en-US" dirty="0"/>
              <a:t>Accessibility</a:t>
            </a:r>
          </a:p>
        </p:txBody>
      </p:sp>
    </p:spTree>
    <p:extLst>
      <p:ext uri="{BB962C8B-B14F-4D97-AF65-F5344CB8AC3E}">
        <p14:creationId xmlns:p14="http://schemas.microsoft.com/office/powerpoint/2010/main" val="4107705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8A832-1B0B-EC03-8F0A-6B2E3AE7E9E6}"/>
              </a:ext>
            </a:extLst>
          </p:cNvPr>
          <p:cNvSpPr>
            <a:spLocks noGrp="1"/>
          </p:cNvSpPr>
          <p:nvPr>
            <p:ph type="title"/>
          </p:nvPr>
        </p:nvSpPr>
        <p:spPr/>
        <p:txBody>
          <a:bodyPr/>
          <a:lstStyle/>
          <a:p>
            <a:r>
              <a:rPr lang="en-US" b="1" dirty="0"/>
              <a:t>Agenda</a:t>
            </a:r>
          </a:p>
        </p:txBody>
      </p:sp>
      <p:sp>
        <p:nvSpPr>
          <p:cNvPr id="3" name="Content Placeholder 2">
            <a:extLst>
              <a:ext uri="{FF2B5EF4-FFF2-40B4-BE49-F238E27FC236}">
                <a16:creationId xmlns:a16="http://schemas.microsoft.com/office/drawing/2014/main" id="{A3EC2DC0-453D-9C93-8904-85517FDCC83D}"/>
              </a:ext>
            </a:extLst>
          </p:cNvPr>
          <p:cNvSpPr>
            <a:spLocks noGrp="1"/>
          </p:cNvSpPr>
          <p:nvPr>
            <p:ph idx="1"/>
          </p:nvPr>
        </p:nvSpPr>
        <p:spPr>
          <a:xfrm>
            <a:off x="457200" y="2139352"/>
            <a:ext cx="10515600" cy="3672486"/>
          </a:xfrm>
        </p:spPr>
        <p:txBody>
          <a:bodyPr>
            <a:normAutofit fontScale="92500" lnSpcReduction="10000"/>
          </a:bodyPr>
          <a:lstStyle/>
          <a:p>
            <a:r>
              <a:rPr lang="en-US" sz="2400" dirty="0">
                <a:latin typeface="Helvetica Light" panose="020B0403020202020204"/>
              </a:rPr>
              <a:t>Policy Background </a:t>
            </a:r>
          </a:p>
          <a:p>
            <a:r>
              <a:rPr lang="en-US" sz="2400" dirty="0">
                <a:latin typeface="Helvetica Light" panose="020B0403020202020204"/>
              </a:rPr>
              <a:t>HCBS Background </a:t>
            </a:r>
          </a:p>
          <a:p>
            <a:r>
              <a:rPr lang="en-US" sz="2400" dirty="0">
                <a:latin typeface="Helvetica Light" panose="020B0403020202020204"/>
              </a:rPr>
              <a:t>Virginia’s Approach to Compliance</a:t>
            </a:r>
          </a:p>
          <a:p>
            <a:r>
              <a:rPr lang="en-US" sz="2400" dirty="0">
                <a:latin typeface="Helvetica Light" panose="020B0403020202020204"/>
              </a:rPr>
              <a:t>Specific HCBS Protections</a:t>
            </a:r>
          </a:p>
          <a:p>
            <a:r>
              <a:rPr lang="en-US" sz="2400" dirty="0">
                <a:latin typeface="Helvetica Light" panose="020B0403020202020204"/>
              </a:rPr>
              <a:t>Person-Centered Plans</a:t>
            </a:r>
          </a:p>
          <a:p>
            <a:r>
              <a:rPr lang="en-US" sz="2400" dirty="0">
                <a:latin typeface="Helvetica Light" panose="020B0403020202020204"/>
              </a:rPr>
              <a:t>HCBS and the Guardianship Code</a:t>
            </a:r>
          </a:p>
          <a:p>
            <a:r>
              <a:rPr lang="en-US" sz="2400" dirty="0">
                <a:latin typeface="Helvetica Light" panose="020B0403020202020204"/>
              </a:rPr>
              <a:t>Modifications</a:t>
            </a:r>
          </a:p>
          <a:p>
            <a:r>
              <a:rPr lang="en-US" sz="2400" dirty="0">
                <a:latin typeface="Helvetica Light" panose="020B0403020202020204"/>
              </a:rPr>
              <a:t>Current Project Status</a:t>
            </a:r>
          </a:p>
          <a:p>
            <a:r>
              <a:rPr lang="en-US" sz="2400" dirty="0">
                <a:latin typeface="Helvetica Light" panose="020B0403020202020204"/>
              </a:rPr>
              <a:t>Questions and Answers</a:t>
            </a:r>
          </a:p>
          <a:p>
            <a:endParaRPr lang="en-US" dirty="0"/>
          </a:p>
        </p:txBody>
      </p:sp>
      <p:sp>
        <p:nvSpPr>
          <p:cNvPr id="4" name="Date Placeholder 3">
            <a:extLst>
              <a:ext uri="{FF2B5EF4-FFF2-40B4-BE49-F238E27FC236}">
                <a16:creationId xmlns:a16="http://schemas.microsoft.com/office/drawing/2014/main" id="{4D84E5A9-E350-FF6E-BCB9-A2EACBDBB8C2}"/>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AE50BDC4-E540-E763-1F7C-276C6306DD24}"/>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5C108ADA-89F0-2390-D541-31F59AC2AA03}"/>
              </a:ext>
            </a:extLst>
          </p:cNvPr>
          <p:cNvSpPr>
            <a:spLocks noGrp="1"/>
          </p:cNvSpPr>
          <p:nvPr>
            <p:ph type="sldNum" sz="quarter" idx="12"/>
          </p:nvPr>
        </p:nvSpPr>
        <p:spPr/>
        <p:txBody>
          <a:bodyPr/>
          <a:lstStyle/>
          <a:p>
            <a:fld id="{5874D6C6-B3A5-4F2C-A6BF-E3D57C3A1219}" type="slidenum">
              <a:rPr lang="en-US" smtClean="0"/>
              <a:t>2</a:t>
            </a:fld>
            <a:endParaRPr lang="en-US"/>
          </a:p>
        </p:txBody>
      </p:sp>
      <p:sp>
        <p:nvSpPr>
          <p:cNvPr id="7" name="Content Placeholder 6">
            <a:extLst>
              <a:ext uri="{FF2B5EF4-FFF2-40B4-BE49-F238E27FC236}">
                <a16:creationId xmlns:a16="http://schemas.microsoft.com/office/drawing/2014/main" id="{02E24314-DB7A-A0DE-F829-BDBBECBE2014}"/>
              </a:ext>
            </a:extLst>
          </p:cNvPr>
          <p:cNvSpPr>
            <a:spLocks noGrp="1"/>
          </p:cNvSpPr>
          <p:nvPr>
            <p:ph sz="quarter" idx="13"/>
          </p:nvPr>
        </p:nvSpPr>
        <p:spPr/>
        <p:txBody>
          <a:bodyPr/>
          <a:lstStyle/>
          <a:p>
            <a:r>
              <a:rPr lang="en-US" dirty="0"/>
              <a:t>Agenda</a:t>
            </a:r>
          </a:p>
        </p:txBody>
      </p:sp>
    </p:spTree>
    <p:extLst>
      <p:ext uri="{BB962C8B-B14F-4D97-AF65-F5344CB8AC3E}">
        <p14:creationId xmlns:p14="http://schemas.microsoft.com/office/powerpoint/2010/main" val="1455799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BD2B2-3257-B6F3-70AF-86CB22EE0742}"/>
              </a:ext>
            </a:extLst>
          </p:cNvPr>
          <p:cNvSpPr>
            <a:spLocks noGrp="1"/>
          </p:cNvSpPr>
          <p:nvPr>
            <p:ph type="title"/>
          </p:nvPr>
        </p:nvSpPr>
        <p:spPr>
          <a:xfrm>
            <a:off x="457200" y="1084262"/>
            <a:ext cx="10515600" cy="632395"/>
          </a:xfrm>
        </p:spPr>
        <p:txBody>
          <a:bodyPr/>
          <a:lstStyle/>
          <a:p>
            <a:r>
              <a:rPr lang="en-US" b="1" dirty="0"/>
              <a:t>HCBS Impacts – Rick’s Story</a:t>
            </a:r>
          </a:p>
        </p:txBody>
      </p:sp>
      <p:sp>
        <p:nvSpPr>
          <p:cNvPr id="3" name="Content Placeholder 2">
            <a:extLst>
              <a:ext uri="{FF2B5EF4-FFF2-40B4-BE49-F238E27FC236}">
                <a16:creationId xmlns:a16="http://schemas.microsoft.com/office/drawing/2014/main" id="{B9B695AE-8775-B0EF-71D0-2D454CE7F71D}"/>
              </a:ext>
            </a:extLst>
          </p:cNvPr>
          <p:cNvSpPr>
            <a:spLocks noGrp="1"/>
          </p:cNvSpPr>
          <p:nvPr>
            <p:ph idx="1"/>
          </p:nvPr>
        </p:nvSpPr>
        <p:spPr>
          <a:xfrm>
            <a:off x="457200" y="1945076"/>
            <a:ext cx="10515600" cy="4000290"/>
          </a:xfrm>
        </p:spPr>
        <p:txBody>
          <a:bodyPr/>
          <a:lstStyle/>
          <a:p>
            <a:pPr algn="l" rtl="0" fontAlgn="base">
              <a:buFont typeface="Arial" panose="020B0604020202020204" pitchFamily="34" charset="0"/>
              <a:buChar char="•"/>
            </a:pPr>
            <a:r>
              <a:rPr lang="en-US" sz="2400" b="0" i="0" u="none" strike="noStrike" dirty="0">
                <a:effectLst/>
                <a:latin typeface="Helvetica Light" panose="020B0403020202020204"/>
              </a:rPr>
              <a:t>Rick lived for many years in an ICF.  He transitioned into a residential setting a few years ago and the home made accommodations to the entrances, exits, bathrooms and all living areas to accommodate Rick and his equipment. </a:t>
            </a:r>
            <a:r>
              <a:rPr lang="en-US" sz="2400" b="0" i="0" dirty="0">
                <a:effectLst/>
                <a:latin typeface="Helvetica Light" panose="020B0403020202020204"/>
              </a:rPr>
              <a:t>​</a:t>
            </a:r>
          </a:p>
          <a:p>
            <a:pPr algn="l" rtl="0" fontAlgn="base">
              <a:buFont typeface="Arial" panose="020B0604020202020204" pitchFamily="34" charset="0"/>
              <a:buChar char="•"/>
            </a:pPr>
            <a:r>
              <a:rPr lang="en-US" sz="2400" b="0" i="0" u="none" strike="noStrike" dirty="0">
                <a:effectLst/>
                <a:latin typeface="Helvetica Light" panose="020B0403020202020204"/>
              </a:rPr>
              <a:t>With the accommodations, Rick can access his home independently (all living areas and his bedroom). He does not need to ask staff to help him move from one area to another (a freedom he did not have in the ICF). He goes into the community often and has formed a friendly bond with a local barber. He also enjoys going to cookouts, parks and shopping weekly. Rick reports being the happiest he has ever been, and he has even had general health improvements since leaving the ICF. </a:t>
            </a:r>
            <a:r>
              <a:rPr lang="en-US" sz="2400" b="0" i="0" dirty="0">
                <a:effectLst/>
                <a:latin typeface="Helvetica Light" panose="020B0403020202020204"/>
              </a:rPr>
              <a:t>​</a:t>
            </a:r>
          </a:p>
          <a:p>
            <a:endParaRPr lang="en-US" dirty="0"/>
          </a:p>
        </p:txBody>
      </p:sp>
      <p:sp>
        <p:nvSpPr>
          <p:cNvPr id="4" name="Date Placeholder 3">
            <a:extLst>
              <a:ext uri="{FF2B5EF4-FFF2-40B4-BE49-F238E27FC236}">
                <a16:creationId xmlns:a16="http://schemas.microsoft.com/office/drawing/2014/main" id="{DC7C9A5A-C61F-7ACF-1A7C-2C32FA6F49FA}"/>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EBDD4FB2-8583-036A-67EA-B969B5E267C0}"/>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41651A0C-1A20-BF84-398E-9A96DBE31AF3}"/>
              </a:ext>
            </a:extLst>
          </p:cNvPr>
          <p:cNvSpPr>
            <a:spLocks noGrp="1"/>
          </p:cNvSpPr>
          <p:nvPr>
            <p:ph type="sldNum" sz="quarter" idx="12"/>
          </p:nvPr>
        </p:nvSpPr>
        <p:spPr/>
        <p:txBody>
          <a:bodyPr/>
          <a:lstStyle/>
          <a:p>
            <a:fld id="{5874D6C6-B3A5-4F2C-A6BF-E3D57C3A1219}" type="slidenum">
              <a:rPr lang="en-US" smtClean="0"/>
              <a:t>20</a:t>
            </a:fld>
            <a:endParaRPr lang="en-US"/>
          </a:p>
        </p:txBody>
      </p:sp>
      <p:sp>
        <p:nvSpPr>
          <p:cNvPr id="7" name="Content Placeholder 6">
            <a:extLst>
              <a:ext uri="{FF2B5EF4-FFF2-40B4-BE49-F238E27FC236}">
                <a16:creationId xmlns:a16="http://schemas.microsoft.com/office/drawing/2014/main" id="{663CA48C-C47E-F4D2-1AA1-0394C5AEB83A}"/>
              </a:ext>
            </a:extLst>
          </p:cNvPr>
          <p:cNvSpPr>
            <a:spLocks noGrp="1"/>
          </p:cNvSpPr>
          <p:nvPr>
            <p:ph sz="quarter" idx="13"/>
          </p:nvPr>
        </p:nvSpPr>
        <p:spPr/>
        <p:txBody>
          <a:bodyPr/>
          <a:lstStyle/>
          <a:p>
            <a:r>
              <a:rPr lang="en-US" dirty="0"/>
              <a:t>Rick’s Story</a:t>
            </a:r>
          </a:p>
        </p:txBody>
      </p:sp>
      <p:pic>
        <p:nvPicPr>
          <p:cNvPr id="2050" name="Picture 2" descr="Image result for cartoon barber shop">
            <a:extLst>
              <a:ext uri="{FF2B5EF4-FFF2-40B4-BE49-F238E27FC236}">
                <a16:creationId xmlns:a16="http://schemas.microsoft.com/office/drawing/2014/main" id="{EB50FB3C-211A-CED8-F305-988E7844BB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8322" y="2849771"/>
            <a:ext cx="1296478" cy="1558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5520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588BD-47D4-7A38-2992-FAD8E3B965D6}"/>
              </a:ext>
            </a:extLst>
          </p:cNvPr>
          <p:cNvSpPr>
            <a:spLocks noGrp="1"/>
          </p:cNvSpPr>
          <p:nvPr>
            <p:ph type="title"/>
          </p:nvPr>
        </p:nvSpPr>
        <p:spPr>
          <a:xfrm>
            <a:off x="457200" y="1084263"/>
            <a:ext cx="10515600" cy="502998"/>
          </a:xfrm>
        </p:spPr>
        <p:txBody>
          <a:bodyPr>
            <a:normAutofit fontScale="90000"/>
          </a:bodyPr>
          <a:lstStyle/>
          <a:p>
            <a:r>
              <a:rPr lang="en-US" b="1" dirty="0"/>
              <a:t>HCBS Rights and Guardianship Code</a:t>
            </a:r>
          </a:p>
        </p:txBody>
      </p:sp>
      <p:sp>
        <p:nvSpPr>
          <p:cNvPr id="3" name="Content Placeholder 2">
            <a:extLst>
              <a:ext uri="{FF2B5EF4-FFF2-40B4-BE49-F238E27FC236}">
                <a16:creationId xmlns:a16="http://schemas.microsoft.com/office/drawing/2014/main" id="{DC9039F4-D088-F94B-4D29-28D97BE57615}"/>
              </a:ext>
            </a:extLst>
          </p:cNvPr>
          <p:cNvSpPr>
            <a:spLocks noGrp="1"/>
          </p:cNvSpPr>
          <p:nvPr>
            <p:ph idx="1"/>
          </p:nvPr>
        </p:nvSpPr>
        <p:spPr>
          <a:xfrm>
            <a:off x="457200" y="1664898"/>
            <a:ext cx="10515600" cy="4146939"/>
          </a:xfrm>
        </p:spPr>
        <p:txBody>
          <a:bodyPr/>
          <a:lstStyle/>
          <a:p>
            <a:pPr algn="l" rtl="0" fontAlgn="base"/>
            <a:r>
              <a:rPr lang="en-US" sz="2000" b="1" i="1" u="none" strike="noStrike" dirty="0">
                <a:effectLst/>
                <a:latin typeface="Helvetica Light" panose="020B0403020202020204"/>
              </a:rPr>
              <a:t>§ 64.2-2019</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Helvetica Light" panose="020B0403020202020204"/>
              </a:rPr>
              <a:t>C. A guardian shall maintain sufficient contact with the incapacitated person to know of his capabilities, limitations, needs, and opportunities. The guardian shall visit the incapacitated person as often as necessary. </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Helvetica Light" panose="020B0403020202020204"/>
              </a:rPr>
              <a:t>E. </a:t>
            </a:r>
            <a:r>
              <a:rPr lang="en-US" sz="2000" b="1" i="0" u="none" strike="noStrike" dirty="0">
                <a:effectLst/>
                <a:latin typeface="Helvetica Light" panose="020B0403020202020204"/>
              </a:rPr>
              <a:t>A guardian shall, to the extent feasible, encourage the incapacitated person to participate in decisions, to act on his own behalf, and to develop or regain the capacity to manage personal affairs. </a:t>
            </a:r>
            <a:r>
              <a:rPr lang="en-US" sz="2000" b="0" i="0" u="none" strike="noStrike" dirty="0">
                <a:effectLst/>
                <a:latin typeface="Helvetica Light" panose="020B0403020202020204"/>
              </a:rPr>
              <a:t>A guardian, in making decisions, shall </a:t>
            </a:r>
            <a:r>
              <a:rPr lang="en-US" sz="2000" b="1" i="0" u="none" strike="noStrike" dirty="0">
                <a:effectLst/>
                <a:latin typeface="Helvetica Light" panose="020B0403020202020204"/>
              </a:rPr>
              <a:t>consider the expressed desires and personal values </a:t>
            </a:r>
            <a:r>
              <a:rPr lang="en-US" sz="2000" b="0" i="0" u="none" strike="noStrike" dirty="0">
                <a:effectLst/>
                <a:latin typeface="Helvetica Light" panose="020B0403020202020204"/>
              </a:rPr>
              <a:t>of the incapacitated person to the extent known and shall otherwise act in the incapacitated person's best interest and exercise reasonable care, diligence, and prudence. A guardian </a:t>
            </a:r>
            <a:r>
              <a:rPr lang="en-US" sz="2000" b="1" i="0" u="none" strike="noStrike" dirty="0">
                <a:effectLst/>
                <a:latin typeface="Helvetica Light" panose="020B0403020202020204"/>
              </a:rPr>
              <a:t>shall NOT unreasonably restrict an incapacitated person's ability to communicate with, visit, or interact with other persons with whom the incapacitated person has an established relationship.</a:t>
            </a:r>
            <a:r>
              <a:rPr lang="en-US" sz="2000" b="0" i="0" dirty="0">
                <a:effectLst/>
                <a:latin typeface="Helvetica Light" panose="020B0403020202020204"/>
              </a:rPr>
              <a:t>​</a:t>
            </a:r>
          </a:p>
          <a:p>
            <a:endParaRPr lang="en-US" dirty="0"/>
          </a:p>
        </p:txBody>
      </p:sp>
      <p:sp>
        <p:nvSpPr>
          <p:cNvPr id="4" name="Date Placeholder 3">
            <a:extLst>
              <a:ext uri="{FF2B5EF4-FFF2-40B4-BE49-F238E27FC236}">
                <a16:creationId xmlns:a16="http://schemas.microsoft.com/office/drawing/2014/main" id="{BE155BDC-6D4A-3EC9-690D-ADAB0657AE05}"/>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00B22C44-5816-E195-EC00-2918C703F5C1}"/>
              </a:ext>
            </a:extLst>
          </p:cNvPr>
          <p:cNvSpPr>
            <a:spLocks noGrp="1"/>
          </p:cNvSpPr>
          <p:nvPr>
            <p:ph type="ftr" sz="quarter" idx="11"/>
          </p:nvPr>
        </p:nvSpPr>
        <p:spPr/>
        <p:txBody>
          <a:bodyPr/>
          <a:lstStyle/>
          <a:p>
            <a:r>
              <a:rPr lang="en-US" dirty="0"/>
              <a:t>Individual/Family/Guardian HCBS Presentation</a:t>
            </a:r>
          </a:p>
        </p:txBody>
      </p:sp>
      <p:sp>
        <p:nvSpPr>
          <p:cNvPr id="6" name="Slide Number Placeholder 5">
            <a:extLst>
              <a:ext uri="{FF2B5EF4-FFF2-40B4-BE49-F238E27FC236}">
                <a16:creationId xmlns:a16="http://schemas.microsoft.com/office/drawing/2014/main" id="{E98C2EA4-9124-1CB5-2F8B-CCCD9ADAA771}"/>
              </a:ext>
            </a:extLst>
          </p:cNvPr>
          <p:cNvSpPr>
            <a:spLocks noGrp="1"/>
          </p:cNvSpPr>
          <p:nvPr>
            <p:ph type="sldNum" sz="quarter" idx="12"/>
          </p:nvPr>
        </p:nvSpPr>
        <p:spPr/>
        <p:txBody>
          <a:bodyPr/>
          <a:lstStyle/>
          <a:p>
            <a:fld id="{5874D6C6-B3A5-4F2C-A6BF-E3D57C3A1219}" type="slidenum">
              <a:rPr lang="en-US" smtClean="0"/>
              <a:t>21</a:t>
            </a:fld>
            <a:endParaRPr lang="en-US"/>
          </a:p>
        </p:txBody>
      </p:sp>
      <p:sp>
        <p:nvSpPr>
          <p:cNvPr id="7" name="Content Placeholder 6">
            <a:extLst>
              <a:ext uri="{FF2B5EF4-FFF2-40B4-BE49-F238E27FC236}">
                <a16:creationId xmlns:a16="http://schemas.microsoft.com/office/drawing/2014/main" id="{5ACE9808-D33C-4FB9-07D0-1E5C44426372}"/>
              </a:ext>
            </a:extLst>
          </p:cNvPr>
          <p:cNvSpPr>
            <a:spLocks noGrp="1"/>
          </p:cNvSpPr>
          <p:nvPr>
            <p:ph sz="quarter" idx="13"/>
          </p:nvPr>
        </p:nvSpPr>
        <p:spPr/>
        <p:txBody>
          <a:bodyPr/>
          <a:lstStyle/>
          <a:p>
            <a:r>
              <a:rPr lang="en-US" dirty="0"/>
              <a:t>HCBS &amp; Guardianship Code</a:t>
            </a:r>
          </a:p>
        </p:txBody>
      </p:sp>
    </p:spTree>
    <p:extLst>
      <p:ext uri="{BB962C8B-B14F-4D97-AF65-F5344CB8AC3E}">
        <p14:creationId xmlns:p14="http://schemas.microsoft.com/office/powerpoint/2010/main" val="2441296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A9EB4-4DBC-7C17-D0F2-9EA566A094A0}"/>
              </a:ext>
            </a:extLst>
          </p:cNvPr>
          <p:cNvSpPr>
            <a:spLocks noGrp="1"/>
          </p:cNvSpPr>
          <p:nvPr>
            <p:ph type="title"/>
          </p:nvPr>
        </p:nvSpPr>
        <p:spPr>
          <a:xfrm>
            <a:off x="457200" y="1084262"/>
            <a:ext cx="10515600" cy="813549"/>
          </a:xfrm>
        </p:spPr>
        <p:txBody>
          <a:bodyPr/>
          <a:lstStyle/>
          <a:p>
            <a:r>
              <a:rPr lang="en-US" b="1" dirty="0"/>
              <a:t>HCBS Rights and the Guardianship Code</a:t>
            </a:r>
          </a:p>
        </p:txBody>
      </p:sp>
      <p:sp>
        <p:nvSpPr>
          <p:cNvPr id="3" name="Content Placeholder 2">
            <a:extLst>
              <a:ext uri="{FF2B5EF4-FFF2-40B4-BE49-F238E27FC236}">
                <a16:creationId xmlns:a16="http://schemas.microsoft.com/office/drawing/2014/main" id="{454DDDF8-2957-86D6-E735-A8567F3AEAA9}"/>
              </a:ext>
            </a:extLst>
          </p:cNvPr>
          <p:cNvSpPr>
            <a:spLocks noGrp="1"/>
          </p:cNvSpPr>
          <p:nvPr>
            <p:ph idx="1"/>
          </p:nvPr>
        </p:nvSpPr>
        <p:spPr>
          <a:xfrm>
            <a:off x="457200" y="1897812"/>
            <a:ext cx="10515600" cy="4097546"/>
          </a:xfrm>
        </p:spPr>
        <p:txBody>
          <a:bodyPr>
            <a:normAutofit fontScale="85000" lnSpcReduction="10000"/>
          </a:bodyPr>
          <a:lstStyle/>
          <a:p>
            <a:pPr algn="l" rtl="0" fontAlgn="base">
              <a:buFont typeface="Arial" panose="020B0604020202020204" pitchFamily="34" charset="0"/>
              <a:buChar char="•"/>
            </a:pPr>
            <a:r>
              <a:rPr lang="en-US" sz="2400" b="0" i="0" u="none" strike="noStrike" dirty="0">
                <a:effectLst/>
                <a:latin typeface="Helvetica Light" panose="020B0403020202020204"/>
              </a:rPr>
              <a:t>Align in areas of choice, communication and autonomy. </a:t>
            </a:r>
            <a:r>
              <a:rPr lang="en-US" sz="2400" b="0" i="0" dirty="0">
                <a:effectLst/>
                <a:latin typeface="Helvetica Light" panose="020B0403020202020204"/>
              </a:rPr>
              <a:t>​</a:t>
            </a:r>
          </a:p>
          <a:p>
            <a:pPr algn="l" rtl="0" fontAlgn="base">
              <a:buFont typeface="Arial" panose="020B0604020202020204" pitchFamily="34" charset="0"/>
              <a:buChar char="•"/>
            </a:pPr>
            <a:r>
              <a:rPr lang="en-US" sz="2400" b="0" i="0" u="none" strike="noStrike" dirty="0">
                <a:effectLst/>
                <a:latin typeface="Helvetica Light" panose="020B0403020202020204"/>
              </a:rPr>
              <a:t>Encourage person-centered thinking by requiring the Guardian to have sufficient contact with the individual and know their needs, strengths, limitations and personal values. </a:t>
            </a:r>
            <a:r>
              <a:rPr lang="en-US" sz="2400" b="0" i="0" dirty="0">
                <a:effectLst/>
                <a:latin typeface="Helvetica Light" panose="020B0403020202020204"/>
              </a:rPr>
              <a:t>​</a:t>
            </a:r>
          </a:p>
          <a:p>
            <a:pPr algn="l" rtl="0" fontAlgn="base">
              <a:buFont typeface="Arial" panose="020B0604020202020204" pitchFamily="34" charset="0"/>
              <a:buChar char="•"/>
            </a:pPr>
            <a:r>
              <a:rPr lang="en-US" sz="2400" b="0" i="0" u="none" strike="noStrike" dirty="0">
                <a:effectLst/>
                <a:latin typeface="Helvetica Light" panose="020B0403020202020204"/>
              </a:rPr>
              <a:t>Encourage independence to the fullest extent possible. </a:t>
            </a:r>
            <a:r>
              <a:rPr lang="en-US" sz="2400" b="0" i="0" dirty="0">
                <a:effectLst/>
                <a:latin typeface="Helvetica Light" panose="020B0403020202020204"/>
              </a:rPr>
              <a:t>​</a:t>
            </a:r>
          </a:p>
          <a:p>
            <a:pPr algn="l" rtl="0" fontAlgn="base">
              <a:buFont typeface="Arial" panose="020B0604020202020204" pitchFamily="34" charset="0"/>
              <a:buChar char="•"/>
            </a:pPr>
            <a:r>
              <a:rPr lang="en-US" sz="2400" b="0" i="0" u="none" strike="noStrike" dirty="0">
                <a:effectLst/>
                <a:latin typeface="Helvetica Light" panose="020B0403020202020204"/>
              </a:rPr>
              <a:t>Ensures that individuals are able to be included in decision making. </a:t>
            </a:r>
            <a:r>
              <a:rPr lang="en-US" sz="2400" b="0" i="0" dirty="0">
                <a:effectLst/>
                <a:latin typeface="Helvetica Light" panose="020B0403020202020204"/>
              </a:rPr>
              <a:t>​</a:t>
            </a:r>
          </a:p>
          <a:p>
            <a:pPr algn="l" rtl="0" fontAlgn="base"/>
            <a:r>
              <a:rPr lang="en-US" sz="2400" b="0" i="0" dirty="0">
                <a:solidFill>
                  <a:srgbClr val="00689A"/>
                </a:solidFill>
                <a:effectLst/>
                <a:latin typeface="Helvetica Light" panose="020B0403020202020204"/>
              </a:rPr>
              <a:t>CMS has said the following in the comments of the Settings Rule: ​</a:t>
            </a:r>
          </a:p>
          <a:p>
            <a:pPr lvl="1" fontAlgn="base"/>
            <a:r>
              <a:rPr lang="en-US" sz="2400" b="0" i="0" u="none" strike="noStrike" dirty="0">
                <a:solidFill>
                  <a:srgbClr val="00689A"/>
                </a:solidFill>
                <a:effectLst/>
                <a:latin typeface="Helvetica Light" panose="020B0403020202020204"/>
              </a:rPr>
              <a:t>“We do not agree with those who expressed the belief that guardians would lead the planning process, instead of the individual. Though we recognize that some individuals without receptive or expressive communication depend on others to determine and articulate their needs, we will continue to speak of the individual as being in the center. Therefore, we have revised the rule to clarify the expectation that the individual will lead the planning process where possible and that the legal representative should have a participatory role, as needed and as defined by the individual, unless state law confers decision-making authority to the legal representative.</a:t>
            </a:r>
            <a:r>
              <a:rPr lang="en-US" sz="2400" b="0" i="0" dirty="0">
                <a:solidFill>
                  <a:srgbClr val="00689A"/>
                </a:solidFill>
                <a:effectLst/>
                <a:latin typeface="Helvetica Light" panose="020B0403020202020204"/>
              </a:rPr>
              <a:t>​”</a:t>
            </a:r>
          </a:p>
          <a:p>
            <a:pPr algn="l" rtl="0" fontAlgn="base">
              <a:buFont typeface="Arial" panose="020B0604020202020204" pitchFamily="34" charset="0"/>
              <a:buChar char="•"/>
            </a:pPr>
            <a:endParaRPr lang="en-US" sz="2000" b="0" i="0" dirty="0">
              <a:effectLst/>
              <a:latin typeface="Helvetica Light" panose="020B0403020202020204"/>
            </a:endParaRPr>
          </a:p>
          <a:p>
            <a:endParaRPr lang="en-US" dirty="0"/>
          </a:p>
        </p:txBody>
      </p:sp>
      <p:sp>
        <p:nvSpPr>
          <p:cNvPr id="4" name="Date Placeholder 3">
            <a:extLst>
              <a:ext uri="{FF2B5EF4-FFF2-40B4-BE49-F238E27FC236}">
                <a16:creationId xmlns:a16="http://schemas.microsoft.com/office/drawing/2014/main" id="{BA522F2D-82EB-B156-D2DE-BEAE53B77265}"/>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A6B17024-7141-3487-765F-759CD201752A}"/>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B457381F-3B1E-68D8-EDAF-8B5B65DEB4EA}"/>
              </a:ext>
            </a:extLst>
          </p:cNvPr>
          <p:cNvSpPr>
            <a:spLocks noGrp="1"/>
          </p:cNvSpPr>
          <p:nvPr>
            <p:ph type="sldNum" sz="quarter" idx="12"/>
          </p:nvPr>
        </p:nvSpPr>
        <p:spPr/>
        <p:txBody>
          <a:bodyPr/>
          <a:lstStyle/>
          <a:p>
            <a:fld id="{5874D6C6-B3A5-4F2C-A6BF-E3D57C3A1219}" type="slidenum">
              <a:rPr lang="en-US" smtClean="0"/>
              <a:t>22</a:t>
            </a:fld>
            <a:endParaRPr lang="en-US"/>
          </a:p>
        </p:txBody>
      </p:sp>
      <p:sp>
        <p:nvSpPr>
          <p:cNvPr id="7" name="Content Placeholder 6">
            <a:extLst>
              <a:ext uri="{FF2B5EF4-FFF2-40B4-BE49-F238E27FC236}">
                <a16:creationId xmlns:a16="http://schemas.microsoft.com/office/drawing/2014/main" id="{2AD3280F-9B42-6298-08C5-919253B50E99}"/>
              </a:ext>
            </a:extLst>
          </p:cNvPr>
          <p:cNvSpPr>
            <a:spLocks noGrp="1"/>
          </p:cNvSpPr>
          <p:nvPr>
            <p:ph sz="quarter" idx="13"/>
          </p:nvPr>
        </p:nvSpPr>
        <p:spPr/>
        <p:txBody>
          <a:bodyPr/>
          <a:lstStyle/>
          <a:p>
            <a:r>
              <a:rPr lang="en-US" dirty="0"/>
              <a:t>HCBS &amp; Guardianship</a:t>
            </a:r>
          </a:p>
        </p:txBody>
      </p:sp>
    </p:spTree>
    <p:extLst>
      <p:ext uri="{BB962C8B-B14F-4D97-AF65-F5344CB8AC3E}">
        <p14:creationId xmlns:p14="http://schemas.microsoft.com/office/powerpoint/2010/main" val="2270006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00EC8-708D-AA19-4159-2F1C823F42D9}"/>
              </a:ext>
            </a:extLst>
          </p:cNvPr>
          <p:cNvSpPr>
            <a:spLocks noGrp="1"/>
          </p:cNvSpPr>
          <p:nvPr>
            <p:ph type="title"/>
          </p:nvPr>
        </p:nvSpPr>
        <p:spPr>
          <a:xfrm>
            <a:off x="457200" y="1084262"/>
            <a:ext cx="10515600" cy="632395"/>
          </a:xfrm>
        </p:spPr>
        <p:txBody>
          <a:bodyPr/>
          <a:lstStyle/>
          <a:p>
            <a:r>
              <a:rPr lang="en-US" b="1" dirty="0"/>
              <a:t>Modifications</a:t>
            </a:r>
          </a:p>
        </p:txBody>
      </p:sp>
      <p:sp>
        <p:nvSpPr>
          <p:cNvPr id="3" name="Content Placeholder 2">
            <a:extLst>
              <a:ext uri="{FF2B5EF4-FFF2-40B4-BE49-F238E27FC236}">
                <a16:creationId xmlns:a16="http://schemas.microsoft.com/office/drawing/2014/main" id="{705E67CC-D36D-291E-381D-348E2F58D588}"/>
              </a:ext>
            </a:extLst>
          </p:cNvPr>
          <p:cNvSpPr>
            <a:spLocks noGrp="1"/>
          </p:cNvSpPr>
          <p:nvPr>
            <p:ph idx="1"/>
          </p:nvPr>
        </p:nvSpPr>
        <p:spPr>
          <a:xfrm>
            <a:off x="457200" y="1880558"/>
            <a:ext cx="10515600" cy="3931280"/>
          </a:xfrm>
        </p:spPr>
        <p:txBody>
          <a:bodyPr>
            <a:normAutofit lnSpcReduction="10000"/>
          </a:bodyPr>
          <a:lstStyle/>
          <a:p>
            <a:pPr algn="l" rtl="0" fontAlgn="base">
              <a:buFont typeface="Arial" panose="020B0604020202020204" pitchFamily="34" charset="0"/>
              <a:buChar char="•"/>
            </a:pPr>
            <a:r>
              <a:rPr lang="en-US" sz="2000" b="0" i="0" u="none" strike="noStrike" dirty="0">
                <a:effectLst/>
                <a:latin typeface="Helvetica Light" panose="020B0403020202020204"/>
              </a:rPr>
              <a:t>When all options for less restrictive interventions have been tried without success to support an individual’s health and safety needs, a provider can implement a </a:t>
            </a:r>
            <a:r>
              <a:rPr lang="en-US" sz="2000" b="1" i="0" u="none" strike="noStrike" dirty="0">
                <a:effectLst/>
                <a:latin typeface="Helvetica Light" panose="020B0403020202020204"/>
              </a:rPr>
              <a:t>modification</a:t>
            </a:r>
            <a:r>
              <a:rPr lang="en-US" sz="2000" b="0" i="0" u="none" strike="noStrike" dirty="0">
                <a:effectLst/>
                <a:latin typeface="Helvetica Light" panose="020B0403020202020204"/>
              </a:rPr>
              <a:t> to a residential specific right. </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Helvetica Light" panose="020B0403020202020204"/>
              </a:rPr>
              <a:t>An HCBS modification allows an individual with a documented health and safety need to be restricted from a specified HCBS right to ensure his/her safety for a period of time until the individual is able to fully exercise that right.  </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Helvetica Light" panose="020B0403020202020204"/>
              </a:rPr>
              <a:t>The process for implementing a rights modifications is person-centered.  It ensures that the individual fully understands and agrees to the modifications.</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Corbel" panose="020B0503020204020204" pitchFamily="34" charset="0"/>
              </a:rPr>
              <a:t>The cornerstone of HCBS is that supports that are provided in the setting, as well as any daily activities, goals, etc., are person-centered, self directed, and targeted to a specific individual in the residence.</a:t>
            </a:r>
            <a:r>
              <a:rPr lang="en-US" sz="2000" b="0" i="0" dirty="0">
                <a:effectLst/>
                <a:latin typeface="Corbel" panose="020B0503020204020204" pitchFamily="34" charset="0"/>
              </a:rPr>
              <a:t>​</a:t>
            </a:r>
            <a:endParaRPr lang="en-US" sz="2000" b="0" i="0" dirty="0">
              <a:effectLst/>
              <a:latin typeface="Arial" panose="020B0604020202020204" pitchFamily="34" charset="0"/>
            </a:endParaRPr>
          </a:p>
          <a:p>
            <a:pPr algn="l" rtl="0" fontAlgn="base">
              <a:buFont typeface="Arial" panose="020B0604020202020204" pitchFamily="34" charset="0"/>
              <a:buChar char="•"/>
            </a:pPr>
            <a:r>
              <a:rPr lang="en-US" sz="2000" b="1" i="0" u="none" strike="noStrike" dirty="0">
                <a:effectLst/>
                <a:latin typeface="Corbel" panose="020B0503020204020204" pitchFamily="34" charset="0"/>
              </a:rPr>
              <a:t>This means that ANY restrictions which are setting wide and intended for everyone in the setting, regardless of their needs, are fundamentally in conflict with HCBS.</a:t>
            </a:r>
            <a:r>
              <a:rPr lang="en-US" sz="2000" b="0" i="0" dirty="0">
                <a:effectLst/>
                <a:latin typeface="Corbel" panose="020B0503020204020204" pitchFamily="34" charset="0"/>
              </a:rPr>
              <a:t>​</a:t>
            </a:r>
            <a:endParaRPr lang="en-US" sz="2000" b="0" i="0" dirty="0">
              <a:effectLst/>
              <a:latin typeface="Arial" panose="020B0604020202020204" pitchFamily="34" charset="0"/>
            </a:endParaRPr>
          </a:p>
          <a:p>
            <a:pPr algn="l" rtl="0" fontAlgn="base">
              <a:buFont typeface="Arial" panose="020B0604020202020204" pitchFamily="34" charset="0"/>
              <a:buChar char="•"/>
            </a:pPr>
            <a:endParaRPr lang="en-US" sz="1800" b="0" i="0" dirty="0">
              <a:effectLst/>
              <a:latin typeface="Helvetica Light" panose="020B0403020202020204"/>
            </a:endParaRPr>
          </a:p>
          <a:p>
            <a:endParaRPr lang="en-US" dirty="0"/>
          </a:p>
        </p:txBody>
      </p:sp>
      <p:sp>
        <p:nvSpPr>
          <p:cNvPr id="4" name="Date Placeholder 3">
            <a:extLst>
              <a:ext uri="{FF2B5EF4-FFF2-40B4-BE49-F238E27FC236}">
                <a16:creationId xmlns:a16="http://schemas.microsoft.com/office/drawing/2014/main" id="{FDBBC857-C517-7F86-5D11-20215FD2B073}"/>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BE0F5213-9CF9-6744-3AD7-E3FCEC66D712}"/>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9A01B382-9765-2413-600C-21E91056F47D}"/>
              </a:ext>
            </a:extLst>
          </p:cNvPr>
          <p:cNvSpPr>
            <a:spLocks noGrp="1"/>
          </p:cNvSpPr>
          <p:nvPr>
            <p:ph type="sldNum" sz="quarter" idx="12"/>
          </p:nvPr>
        </p:nvSpPr>
        <p:spPr/>
        <p:txBody>
          <a:bodyPr/>
          <a:lstStyle/>
          <a:p>
            <a:fld id="{5874D6C6-B3A5-4F2C-A6BF-E3D57C3A1219}" type="slidenum">
              <a:rPr lang="en-US" smtClean="0"/>
              <a:t>23</a:t>
            </a:fld>
            <a:endParaRPr lang="en-US"/>
          </a:p>
        </p:txBody>
      </p:sp>
      <p:sp>
        <p:nvSpPr>
          <p:cNvPr id="7" name="Content Placeholder 6">
            <a:extLst>
              <a:ext uri="{FF2B5EF4-FFF2-40B4-BE49-F238E27FC236}">
                <a16:creationId xmlns:a16="http://schemas.microsoft.com/office/drawing/2014/main" id="{510498A8-ED39-3590-FD6D-4C6806A7B749}"/>
              </a:ext>
            </a:extLst>
          </p:cNvPr>
          <p:cNvSpPr>
            <a:spLocks noGrp="1"/>
          </p:cNvSpPr>
          <p:nvPr>
            <p:ph sz="quarter" idx="13"/>
          </p:nvPr>
        </p:nvSpPr>
        <p:spPr/>
        <p:txBody>
          <a:bodyPr/>
          <a:lstStyle/>
          <a:p>
            <a:r>
              <a:rPr lang="en-US" dirty="0"/>
              <a:t>Modifications</a:t>
            </a:r>
          </a:p>
        </p:txBody>
      </p:sp>
    </p:spTree>
    <p:extLst>
      <p:ext uri="{BB962C8B-B14F-4D97-AF65-F5344CB8AC3E}">
        <p14:creationId xmlns:p14="http://schemas.microsoft.com/office/powerpoint/2010/main" val="885032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BD396-F57A-8606-C69E-7FC24F33F89C}"/>
              </a:ext>
            </a:extLst>
          </p:cNvPr>
          <p:cNvSpPr>
            <a:spLocks noGrp="1"/>
          </p:cNvSpPr>
          <p:nvPr>
            <p:ph type="title"/>
          </p:nvPr>
        </p:nvSpPr>
        <p:spPr/>
        <p:txBody>
          <a:bodyPr/>
          <a:lstStyle/>
          <a:p>
            <a:r>
              <a:rPr lang="en-US" b="1" dirty="0"/>
              <a:t>Modifications Must Be….</a:t>
            </a:r>
          </a:p>
        </p:txBody>
      </p:sp>
      <p:sp>
        <p:nvSpPr>
          <p:cNvPr id="3" name="Content Placeholder 2">
            <a:extLst>
              <a:ext uri="{FF2B5EF4-FFF2-40B4-BE49-F238E27FC236}">
                <a16:creationId xmlns:a16="http://schemas.microsoft.com/office/drawing/2014/main" id="{12618DD9-E255-B52E-5B8A-1D09835AB620}"/>
              </a:ext>
            </a:extLst>
          </p:cNvPr>
          <p:cNvSpPr>
            <a:spLocks noGrp="1"/>
          </p:cNvSpPr>
          <p:nvPr>
            <p:ph idx="1"/>
          </p:nvPr>
        </p:nvSpPr>
        <p:spPr>
          <a:xfrm>
            <a:off x="672860" y="2449511"/>
            <a:ext cx="10515600" cy="3243263"/>
          </a:xfrm>
        </p:spPr>
        <p:txBody>
          <a:bodyPr/>
          <a:lstStyle/>
          <a:p>
            <a:pPr algn="l" rtl="0" fontAlgn="base">
              <a:buFont typeface="Arial" panose="020B0604020202020204" pitchFamily="34" charset="0"/>
              <a:buChar char="•"/>
            </a:pPr>
            <a:r>
              <a:rPr lang="en-US" sz="4000" b="0" i="0" u="none" strike="noStrike" dirty="0">
                <a:effectLst/>
                <a:latin typeface="Helvetica Light" panose="020B0403020202020204"/>
              </a:rPr>
              <a:t>Supported by specific assessed need  </a:t>
            </a:r>
            <a:r>
              <a:rPr lang="en-US" sz="4000" b="0" i="0" dirty="0">
                <a:effectLst/>
                <a:latin typeface="Helvetica Light" panose="020B0403020202020204"/>
              </a:rPr>
              <a:t>​</a:t>
            </a:r>
          </a:p>
          <a:p>
            <a:pPr algn="l" rtl="0" fontAlgn="base">
              <a:buFont typeface="Arial" panose="020B0604020202020204" pitchFamily="34" charset="0"/>
              <a:buChar char="•"/>
            </a:pPr>
            <a:r>
              <a:rPr lang="en-US" sz="4000" b="0" i="0" u="none" strike="noStrike" dirty="0">
                <a:effectLst/>
                <a:latin typeface="Helvetica Light" panose="020B0403020202020204"/>
              </a:rPr>
              <a:t>Justified in the person-centered service plan   </a:t>
            </a:r>
            <a:r>
              <a:rPr lang="en-US" sz="4000" b="0" i="0" dirty="0">
                <a:effectLst/>
                <a:latin typeface="Helvetica Light" panose="020B0403020202020204"/>
              </a:rPr>
              <a:t>​</a:t>
            </a:r>
          </a:p>
          <a:p>
            <a:pPr algn="l" rtl="0" fontAlgn="base">
              <a:buFont typeface="Arial" panose="020B0604020202020204" pitchFamily="34" charset="0"/>
              <a:buChar char="•"/>
            </a:pPr>
            <a:r>
              <a:rPr lang="en-US" sz="4000" b="0" i="0" u="none" strike="noStrike" dirty="0">
                <a:effectLst/>
                <a:latin typeface="Helvetica Light" panose="020B0403020202020204"/>
              </a:rPr>
              <a:t>Documented in the person-centered service plan </a:t>
            </a:r>
            <a:r>
              <a:rPr lang="en-US" sz="4000" b="0" i="0" dirty="0">
                <a:effectLst/>
                <a:latin typeface="Helvetica Light" panose="020B0403020202020204"/>
              </a:rPr>
              <a:t>​</a:t>
            </a:r>
          </a:p>
          <a:p>
            <a:endParaRPr lang="en-US" dirty="0"/>
          </a:p>
        </p:txBody>
      </p:sp>
      <p:sp>
        <p:nvSpPr>
          <p:cNvPr id="4" name="Date Placeholder 3">
            <a:extLst>
              <a:ext uri="{FF2B5EF4-FFF2-40B4-BE49-F238E27FC236}">
                <a16:creationId xmlns:a16="http://schemas.microsoft.com/office/drawing/2014/main" id="{E79ABC54-0287-CAAC-3E26-36F911F5D095}"/>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C47D6BBB-69A5-DF3D-31AC-F45F07E79A8F}"/>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A65A8372-2C26-2AA7-A7EA-6FF250ECD201}"/>
              </a:ext>
            </a:extLst>
          </p:cNvPr>
          <p:cNvSpPr>
            <a:spLocks noGrp="1"/>
          </p:cNvSpPr>
          <p:nvPr>
            <p:ph type="sldNum" sz="quarter" idx="12"/>
          </p:nvPr>
        </p:nvSpPr>
        <p:spPr/>
        <p:txBody>
          <a:bodyPr/>
          <a:lstStyle/>
          <a:p>
            <a:fld id="{5874D6C6-B3A5-4F2C-A6BF-E3D57C3A1219}" type="slidenum">
              <a:rPr lang="en-US" smtClean="0"/>
              <a:t>24</a:t>
            </a:fld>
            <a:endParaRPr lang="en-US"/>
          </a:p>
        </p:txBody>
      </p:sp>
      <p:sp>
        <p:nvSpPr>
          <p:cNvPr id="7" name="Content Placeholder 6">
            <a:extLst>
              <a:ext uri="{FF2B5EF4-FFF2-40B4-BE49-F238E27FC236}">
                <a16:creationId xmlns:a16="http://schemas.microsoft.com/office/drawing/2014/main" id="{92A2DDF7-4971-7324-9670-B649AB07E5FB}"/>
              </a:ext>
            </a:extLst>
          </p:cNvPr>
          <p:cNvSpPr>
            <a:spLocks noGrp="1"/>
          </p:cNvSpPr>
          <p:nvPr>
            <p:ph sz="quarter" idx="13"/>
          </p:nvPr>
        </p:nvSpPr>
        <p:spPr/>
        <p:txBody>
          <a:bodyPr/>
          <a:lstStyle/>
          <a:p>
            <a:r>
              <a:rPr lang="en-US" dirty="0"/>
              <a:t>Modifications</a:t>
            </a:r>
          </a:p>
        </p:txBody>
      </p:sp>
      <p:pic>
        <p:nvPicPr>
          <p:cNvPr id="1026" name="Picture 2" descr="Image result for plan">
            <a:extLst>
              <a:ext uri="{FF2B5EF4-FFF2-40B4-BE49-F238E27FC236}">
                <a16:creationId xmlns:a16="http://schemas.microsoft.com/office/drawing/2014/main" id="{EDF98159-C8DB-0C11-223A-5CCA218FAD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29456" y="3973513"/>
            <a:ext cx="1790700"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8737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0FB72-3C88-43D0-91A5-4C3C76B51F43}"/>
              </a:ext>
            </a:extLst>
          </p:cNvPr>
          <p:cNvSpPr>
            <a:spLocks noGrp="1"/>
          </p:cNvSpPr>
          <p:nvPr>
            <p:ph type="title"/>
          </p:nvPr>
        </p:nvSpPr>
        <p:spPr>
          <a:xfrm>
            <a:off x="457200" y="1084262"/>
            <a:ext cx="10515600" cy="848055"/>
          </a:xfrm>
        </p:spPr>
        <p:txBody>
          <a:bodyPr/>
          <a:lstStyle/>
          <a:p>
            <a:r>
              <a:rPr lang="en-US" b="1" dirty="0"/>
              <a:t>Modification Documentation</a:t>
            </a:r>
          </a:p>
        </p:txBody>
      </p:sp>
      <p:sp>
        <p:nvSpPr>
          <p:cNvPr id="3" name="Content Placeholder 2">
            <a:extLst>
              <a:ext uri="{FF2B5EF4-FFF2-40B4-BE49-F238E27FC236}">
                <a16:creationId xmlns:a16="http://schemas.microsoft.com/office/drawing/2014/main" id="{3C624C48-C936-8755-4BE5-60E78E40D78D}"/>
              </a:ext>
            </a:extLst>
          </p:cNvPr>
          <p:cNvSpPr>
            <a:spLocks noGrp="1"/>
          </p:cNvSpPr>
          <p:nvPr>
            <p:ph idx="1"/>
          </p:nvPr>
        </p:nvSpPr>
        <p:spPr>
          <a:xfrm>
            <a:off x="457200" y="2113472"/>
            <a:ext cx="10515600" cy="3698365"/>
          </a:xfrm>
        </p:spPr>
        <p:txBody>
          <a:bodyPr/>
          <a:lstStyle/>
          <a:p>
            <a:pPr algn="l" rtl="0" fontAlgn="base"/>
            <a:r>
              <a:rPr lang="en-US" sz="2800" b="0" i="0" u="none" strike="noStrike" dirty="0">
                <a:effectLst/>
                <a:latin typeface="Helvetica Light" panose="020B0403020202020204"/>
              </a:rPr>
              <a:t>The documentation to support a modification must include:</a:t>
            </a:r>
            <a:r>
              <a:rPr lang="en-US" sz="2800" b="0" i="0" dirty="0">
                <a:effectLst/>
                <a:latin typeface="Helvetica Light" panose="020B0403020202020204"/>
              </a:rPr>
              <a:t>​</a:t>
            </a:r>
          </a:p>
          <a:p>
            <a:pPr lvl="1" fontAlgn="base"/>
            <a:r>
              <a:rPr lang="en-US" sz="2800" b="0" i="0" u="none" strike="noStrike" dirty="0">
                <a:effectLst/>
                <a:latin typeface="Helvetica Light" panose="020B0403020202020204"/>
              </a:rPr>
              <a:t>A specific individualized assessed need </a:t>
            </a:r>
            <a:r>
              <a:rPr lang="en-US" sz="2800" b="0" i="0" dirty="0">
                <a:effectLst/>
                <a:latin typeface="Helvetica Light" panose="020B0403020202020204"/>
              </a:rPr>
              <a:t>​</a:t>
            </a:r>
          </a:p>
          <a:p>
            <a:pPr lvl="1" fontAlgn="base"/>
            <a:r>
              <a:rPr lang="en-US" sz="2800" b="0" i="0" u="none" strike="noStrike" dirty="0">
                <a:effectLst/>
                <a:latin typeface="Helvetica Light" panose="020B0403020202020204"/>
              </a:rPr>
              <a:t>Prior interventions and supports including less intrusive methods  </a:t>
            </a:r>
            <a:r>
              <a:rPr lang="en-US" sz="2800" b="0" i="0" dirty="0">
                <a:effectLst/>
                <a:latin typeface="Helvetica Light" panose="020B0403020202020204"/>
              </a:rPr>
              <a:t>​</a:t>
            </a:r>
          </a:p>
          <a:p>
            <a:pPr lvl="1" fontAlgn="base"/>
            <a:r>
              <a:rPr lang="en-US" sz="2800" b="0" i="0" u="none" strike="noStrike" dirty="0">
                <a:effectLst/>
                <a:latin typeface="Helvetica Light" panose="020B0403020202020204"/>
              </a:rPr>
              <a:t>A description of condition proportionate to assessed need </a:t>
            </a:r>
            <a:r>
              <a:rPr lang="en-US" sz="2800" b="0" i="0" dirty="0">
                <a:effectLst/>
                <a:latin typeface="Helvetica Light" panose="020B0403020202020204"/>
              </a:rPr>
              <a:t>​</a:t>
            </a:r>
          </a:p>
          <a:p>
            <a:pPr lvl="1" fontAlgn="base"/>
            <a:r>
              <a:rPr lang="en-US" sz="2800" b="0" i="0" u="none" strike="noStrike" dirty="0">
                <a:effectLst/>
                <a:latin typeface="Helvetica Light" panose="020B0403020202020204"/>
              </a:rPr>
              <a:t>Ongoing data measuring effectiveness of modification</a:t>
            </a:r>
            <a:r>
              <a:rPr lang="en-US" sz="2800" b="0" i="0" dirty="0">
                <a:effectLst/>
                <a:latin typeface="Helvetica Light" panose="020B0403020202020204"/>
              </a:rPr>
              <a:t>​</a:t>
            </a:r>
          </a:p>
          <a:p>
            <a:pPr lvl="1" fontAlgn="base"/>
            <a:r>
              <a:rPr lang="en-US" sz="2800" b="0" i="0" u="none" strike="noStrike" dirty="0">
                <a:effectLst/>
                <a:latin typeface="Helvetica Light" panose="020B0403020202020204"/>
              </a:rPr>
              <a:t>Established time limits for periodic review of modifications  </a:t>
            </a:r>
            <a:r>
              <a:rPr lang="en-US" sz="2800" b="0" i="0" dirty="0">
                <a:effectLst/>
                <a:latin typeface="Helvetica Light" panose="020B0403020202020204"/>
              </a:rPr>
              <a:t>​</a:t>
            </a:r>
          </a:p>
          <a:p>
            <a:pPr lvl="1" fontAlgn="base"/>
            <a:r>
              <a:rPr lang="en-US" sz="2800" b="1" i="0" u="none" strike="noStrike" dirty="0">
                <a:effectLst/>
                <a:latin typeface="Helvetica Light" panose="020B0403020202020204"/>
              </a:rPr>
              <a:t>The individual’s informed consent </a:t>
            </a:r>
            <a:r>
              <a:rPr lang="en-US" sz="2800" b="0" i="0" dirty="0">
                <a:effectLst/>
                <a:latin typeface="Helvetica Light" panose="020B0403020202020204"/>
              </a:rPr>
              <a:t>​</a:t>
            </a:r>
          </a:p>
          <a:p>
            <a:pPr lvl="1" fontAlgn="base"/>
            <a:r>
              <a:rPr lang="en-US" sz="2800" b="0" i="0" u="none" strike="noStrike" dirty="0">
                <a:effectLst/>
                <a:latin typeface="Helvetica Light" panose="020B0403020202020204"/>
              </a:rPr>
              <a:t>Assurance that interventions and supports will not cause harm </a:t>
            </a:r>
            <a:r>
              <a:rPr lang="en-US" sz="2800" b="0" i="0" dirty="0">
                <a:effectLst/>
                <a:latin typeface="Helvetica Light" panose="020B0403020202020204"/>
              </a:rPr>
              <a:t>​</a:t>
            </a:r>
          </a:p>
          <a:p>
            <a:endParaRPr lang="en-US" dirty="0"/>
          </a:p>
        </p:txBody>
      </p:sp>
      <p:sp>
        <p:nvSpPr>
          <p:cNvPr id="4" name="Date Placeholder 3">
            <a:extLst>
              <a:ext uri="{FF2B5EF4-FFF2-40B4-BE49-F238E27FC236}">
                <a16:creationId xmlns:a16="http://schemas.microsoft.com/office/drawing/2014/main" id="{B7653D68-BA82-3DBE-7D2D-DC2C374A8C07}"/>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1EAB4F1E-089E-2EF8-0BBE-DB6E28C9DABB}"/>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62C710CE-5B64-4E90-9C55-058E27F9957E}"/>
              </a:ext>
            </a:extLst>
          </p:cNvPr>
          <p:cNvSpPr>
            <a:spLocks noGrp="1"/>
          </p:cNvSpPr>
          <p:nvPr>
            <p:ph type="sldNum" sz="quarter" idx="12"/>
          </p:nvPr>
        </p:nvSpPr>
        <p:spPr/>
        <p:txBody>
          <a:bodyPr/>
          <a:lstStyle/>
          <a:p>
            <a:fld id="{5874D6C6-B3A5-4F2C-A6BF-E3D57C3A1219}" type="slidenum">
              <a:rPr lang="en-US" smtClean="0"/>
              <a:t>25</a:t>
            </a:fld>
            <a:endParaRPr lang="en-US"/>
          </a:p>
        </p:txBody>
      </p:sp>
      <p:sp>
        <p:nvSpPr>
          <p:cNvPr id="7" name="Content Placeholder 6">
            <a:extLst>
              <a:ext uri="{FF2B5EF4-FFF2-40B4-BE49-F238E27FC236}">
                <a16:creationId xmlns:a16="http://schemas.microsoft.com/office/drawing/2014/main" id="{B120B9D6-703A-1256-FD59-8F470C2960DB}"/>
              </a:ext>
            </a:extLst>
          </p:cNvPr>
          <p:cNvSpPr>
            <a:spLocks noGrp="1"/>
          </p:cNvSpPr>
          <p:nvPr>
            <p:ph sz="quarter" idx="13"/>
          </p:nvPr>
        </p:nvSpPr>
        <p:spPr/>
        <p:txBody>
          <a:bodyPr/>
          <a:lstStyle/>
          <a:p>
            <a:r>
              <a:rPr lang="en-US" dirty="0"/>
              <a:t>Modification Documentation</a:t>
            </a:r>
          </a:p>
        </p:txBody>
      </p:sp>
    </p:spTree>
    <p:extLst>
      <p:ext uri="{BB962C8B-B14F-4D97-AF65-F5344CB8AC3E}">
        <p14:creationId xmlns:p14="http://schemas.microsoft.com/office/powerpoint/2010/main" val="42991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21DEC-FE04-9852-EBAF-25C8D4816150}"/>
              </a:ext>
            </a:extLst>
          </p:cNvPr>
          <p:cNvSpPr>
            <a:spLocks noGrp="1"/>
          </p:cNvSpPr>
          <p:nvPr>
            <p:ph type="title"/>
          </p:nvPr>
        </p:nvSpPr>
        <p:spPr>
          <a:xfrm>
            <a:off x="457200" y="1084262"/>
            <a:ext cx="10515600" cy="641021"/>
          </a:xfrm>
        </p:spPr>
        <p:txBody>
          <a:bodyPr/>
          <a:lstStyle/>
          <a:p>
            <a:r>
              <a:rPr lang="en-US" b="1" dirty="0"/>
              <a:t>Alternatives to Modifications – Lucy’s Story</a:t>
            </a:r>
          </a:p>
        </p:txBody>
      </p:sp>
      <p:sp>
        <p:nvSpPr>
          <p:cNvPr id="3" name="Content Placeholder 2">
            <a:extLst>
              <a:ext uri="{FF2B5EF4-FFF2-40B4-BE49-F238E27FC236}">
                <a16:creationId xmlns:a16="http://schemas.microsoft.com/office/drawing/2014/main" id="{C3CC2404-9692-8CB8-0179-812B0B08009A}"/>
              </a:ext>
            </a:extLst>
          </p:cNvPr>
          <p:cNvSpPr>
            <a:spLocks noGrp="1"/>
          </p:cNvSpPr>
          <p:nvPr>
            <p:ph idx="1"/>
          </p:nvPr>
        </p:nvSpPr>
        <p:spPr>
          <a:xfrm>
            <a:off x="457200" y="1725284"/>
            <a:ext cx="10515600" cy="4086554"/>
          </a:xfrm>
        </p:spPr>
        <p:txBody>
          <a:bodyPr/>
          <a:lstStyle/>
          <a:p>
            <a:pPr algn="l" rtl="0" fontAlgn="base">
              <a:buFont typeface="Arial" panose="020B0604020202020204" pitchFamily="34" charset="0"/>
              <a:buChar char="•"/>
            </a:pPr>
            <a:r>
              <a:rPr lang="en-US" sz="2800" b="0" i="0" u="none" strike="noStrike" dirty="0">
                <a:effectLst/>
                <a:latin typeface="Helvetica Light" panose="020B0403020202020204"/>
              </a:rPr>
              <a:t>Lucy is a person who has PICA and a history of eating non-food items. She lives in a residential setting and has her own room. Lucy’s support team were concerned that having a key would present a health and safety risk for eating the key. </a:t>
            </a:r>
            <a:r>
              <a:rPr lang="en-US" sz="2800" b="0" i="0" dirty="0">
                <a:effectLst/>
                <a:latin typeface="Helvetica Light" panose="020B0403020202020204"/>
              </a:rPr>
              <a:t>​</a:t>
            </a:r>
          </a:p>
          <a:p>
            <a:pPr algn="l" rtl="0" fontAlgn="base">
              <a:buFont typeface="Arial" panose="020B0604020202020204" pitchFamily="34" charset="0"/>
              <a:buChar char="•"/>
            </a:pPr>
            <a:r>
              <a:rPr lang="en-US" sz="2800" b="0" i="0" u="none" strike="noStrike" dirty="0">
                <a:effectLst/>
                <a:latin typeface="Helvetica Light" panose="020B0403020202020204"/>
              </a:rPr>
              <a:t>Lucy’s residential provider installed her a fingerprint door lock. She can now lock and unlock her bedroom with her fingerprint. She has independence and privacy but is also safe.</a:t>
            </a:r>
            <a:r>
              <a:rPr lang="en-US" sz="2800" b="0" i="0" dirty="0">
                <a:effectLst/>
                <a:latin typeface="Helvetica Light" panose="020B0403020202020204"/>
              </a:rPr>
              <a:t>​</a:t>
            </a:r>
          </a:p>
          <a:p>
            <a:pPr algn="l" rtl="0" fontAlgn="base">
              <a:buFont typeface="Arial" panose="020B0604020202020204" pitchFamily="34" charset="0"/>
              <a:buChar char="•"/>
            </a:pPr>
            <a:r>
              <a:rPr lang="en-US" sz="2800" b="1" i="0" u="none" strike="noStrike" dirty="0">
                <a:effectLst/>
                <a:latin typeface="Helvetica Light" panose="020B0403020202020204"/>
              </a:rPr>
              <a:t>Trying alternatives to modifications is required and can lead to an alternative that fully honors HCBS Rights</a:t>
            </a:r>
            <a:r>
              <a:rPr lang="en-US" sz="2800" b="0" i="0" u="none" strike="noStrike" dirty="0">
                <a:effectLst/>
                <a:latin typeface="Helvetica Light" panose="020B0403020202020204"/>
              </a:rPr>
              <a:t>.  </a:t>
            </a:r>
            <a:r>
              <a:rPr lang="en-US" sz="2800" b="0" i="0" dirty="0">
                <a:effectLst/>
                <a:latin typeface="Helvetica Light" panose="020B0403020202020204"/>
              </a:rPr>
              <a:t>​</a:t>
            </a:r>
          </a:p>
          <a:p>
            <a:endParaRPr lang="en-US" dirty="0"/>
          </a:p>
        </p:txBody>
      </p:sp>
      <p:sp>
        <p:nvSpPr>
          <p:cNvPr id="4" name="Date Placeholder 3">
            <a:extLst>
              <a:ext uri="{FF2B5EF4-FFF2-40B4-BE49-F238E27FC236}">
                <a16:creationId xmlns:a16="http://schemas.microsoft.com/office/drawing/2014/main" id="{B78A0C06-2D1D-AF48-9B9B-75AEE007CBCB}"/>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2F68356C-1AAC-6A5C-7761-07198A45BB7E}"/>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FF7D131E-2D8A-4E44-4486-01C1BC15071B}"/>
              </a:ext>
            </a:extLst>
          </p:cNvPr>
          <p:cNvSpPr>
            <a:spLocks noGrp="1"/>
          </p:cNvSpPr>
          <p:nvPr>
            <p:ph type="sldNum" sz="quarter" idx="12"/>
          </p:nvPr>
        </p:nvSpPr>
        <p:spPr/>
        <p:txBody>
          <a:bodyPr/>
          <a:lstStyle/>
          <a:p>
            <a:fld id="{5874D6C6-B3A5-4F2C-A6BF-E3D57C3A1219}" type="slidenum">
              <a:rPr lang="en-US" smtClean="0"/>
              <a:t>26</a:t>
            </a:fld>
            <a:endParaRPr lang="en-US"/>
          </a:p>
        </p:txBody>
      </p:sp>
      <p:sp>
        <p:nvSpPr>
          <p:cNvPr id="7" name="Content Placeholder 6">
            <a:extLst>
              <a:ext uri="{FF2B5EF4-FFF2-40B4-BE49-F238E27FC236}">
                <a16:creationId xmlns:a16="http://schemas.microsoft.com/office/drawing/2014/main" id="{4467DBF9-AF7B-E2D2-02C2-4F752E789A4B}"/>
              </a:ext>
            </a:extLst>
          </p:cNvPr>
          <p:cNvSpPr>
            <a:spLocks noGrp="1"/>
          </p:cNvSpPr>
          <p:nvPr>
            <p:ph sz="quarter" idx="13"/>
          </p:nvPr>
        </p:nvSpPr>
        <p:spPr/>
        <p:txBody>
          <a:bodyPr/>
          <a:lstStyle/>
          <a:p>
            <a:r>
              <a:rPr lang="en-US" dirty="0"/>
              <a:t>Alternatives to Modifications</a:t>
            </a:r>
          </a:p>
        </p:txBody>
      </p:sp>
    </p:spTree>
    <p:extLst>
      <p:ext uri="{BB962C8B-B14F-4D97-AF65-F5344CB8AC3E}">
        <p14:creationId xmlns:p14="http://schemas.microsoft.com/office/powerpoint/2010/main" val="1748495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D6B8B-B75F-0607-54FE-24F2A45E0EF1}"/>
              </a:ext>
            </a:extLst>
          </p:cNvPr>
          <p:cNvSpPr>
            <a:spLocks noGrp="1"/>
          </p:cNvSpPr>
          <p:nvPr>
            <p:ph type="title"/>
          </p:nvPr>
        </p:nvSpPr>
        <p:spPr>
          <a:xfrm>
            <a:off x="457200" y="1084262"/>
            <a:ext cx="10515600" cy="649647"/>
          </a:xfrm>
        </p:spPr>
        <p:txBody>
          <a:bodyPr/>
          <a:lstStyle/>
          <a:p>
            <a:r>
              <a:rPr lang="en-US" b="1" dirty="0"/>
              <a:t>Modifications</a:t>
            </a:r>
          </a:p>
        </p:txBody>
      </p:sp>
      <p:sp>
        <p:nvSpPr>
          <p:cNvPr id="3" name="Content Placeholder 2">
            <a:extLst>
              <a:ext uri="{FF2B5EF4-FFF2-40B4-BE49-F238E27FC236}">
                <a16:creationId xmlns:a16="http://schemas.microsoft.com/office/drawing/2014/main" id="{6AC78841-E46E-AF93-908D-08DF260B154F}"/>
              </a:ext>
            </a:extLst>
          </p:cNvPr>
          <p:cNvSpPr>
            <a:spLocks noGrp="1"/>
          </p:cNvSpPr>
          <p:nvPr>
            <p:ph idx="1"/>
          </p:nvPr>
        </p:nvSpPr>
        <p:spPr>
          <a:xfrm>
            <a:off x="457199" y="1871932"/>
            <a:ext cx="10946921" cy="4080294"/>
          </a:xfrm>
        </p:spPr>
        <p:txBody>
          <a:bodyPr>
            <a:normAutofit/>
          </a:bodyPr>
          <a:lstStyle/>
          <a:p>
            <a:pPr marL="0" indent="0" algn="l" rtl="0" fontAlgn="base">
              <a:buNone/>
            </a:pPr>
            <a:r>
              <a:rPr lang="en-US" sz="2400" b="0" i="0" u="none" strike="noStrike" dirty="0">
                <a:effectLst/>
                <a:latin typeface="Helvetica Light" panose="020B0403020202020204"/>
              </a:rPr>
              <a:t>To determine if a modification is necessary, ask the following questions:</a:t>
            </a:r>
            <a:r>
              <a:rPr lang="en-US" sz="2400" b="0" i="0" dirty="0">
                <a:effectLst/>
                <a:latin typeface="Helvetica Light" panose="020B0403020202020204"/>
              </a:rPr>
              <a:t>​</a:t>
            </a:r>
          </a:p>
          <a:p>
            <a:pPr marL="0" indent="0" algn="l" rtl="0" fontAlgn="base">
              <a:buNone/>
            </a:pPr>
            <a:endParaRPr lang="en-US" sz="2400" b="0" i="0" dirty="0">
              <a:effectLst/>
              <a:latin typeface="Helvetica Light" panose="020B0403020202020204"/>
            </a:endParaRPr>
          </a:p>
          <a:p>
            <a:pPr algn="l" rtl="0" fontAlgn="base">
              <a:buFont typeface="+mj-lt"/>
              <a:buAutoNum type="arabicPeriod"/>
            </a:pPr>
            <a:r>
              <a:rPr lang="en-US" sz="2400" b="0" i="0" u="none" strike="noStrike" dirty="0">
                <a:effectLst/>
                <a:latin typeface="Helvetica Light" panose="020B0403020202020204"/>
              </a:rPr>
              <a:t>  Are any of the residential specific protections causing a health and safety concern </a:t>
            </a:r>
          </a:p>
          <a:p>
            <a:pPr marL="0" indent="0" algn="l" rtl="0" fontAlgn="base">
              <a:buNone/>
            </a:pPr>
            <a:r>
              <a:rPr lang="en-US" sz="2400" b="0" i="0" u="none" strike="noStrike" dirty="0">
                <a:effectLst/>
                <a:latin typeface="Helvetica Light" panose="020B0403020202020204"/>
              </a:rPr>
              <a:t>for the individual receiving services?</a:t>
            </a:r>
            <a:r>
              <a:rPr lang="en-US" sz="2400" b="0" i="0" dirty="0">
                <a:effectLst/>
                <a:latin typeface="Helvetica Light" panose="020B0403020202020204"/>
              </a:rPr>
              <a:t>​</a:t>
            </a:r>
          </a:p>
          <a:p>
            <a:pPr marL="0" indent="0" algn="l" rtl="0" fontAlgn="base">
              <a:buNone/>
            </a:pPr>
            <a:r>
              <a:rPr lang="en-US" sz="2400" dirty="0">
                <a:latin typeface="Helvetica Light" panose="020B0403020202020204"/>
              </a:rPr>
              <a:t>2.  </a:t>
            </a:r>
            <a:r>
              <a:rPr lang="en-US" sz="2400" b="0" i="0" u="none" strike="noStrike" dirty="0">
                <a:effectLst/>
                <a:latin typeface="Helvetica Light" panose="020B0403020202020204"/>
              </a:rPr>
              <a:t>Have less intrusive interventions been used? This could include:</a:t>
            </a:r>
            <a:r>
              <a:rPr lang="en-US" sz="2400" dirty="0">
                <a:latin typeface="Helvetica Light" panose="020B0403020202020204"/>
              </a:rPr>
              <a:t>  </a:t>
            </a:r>
            <a:r>
              <a:rPr lang="en-US" sz="2400" b="0" i="0" u="none" strike="noStrike" dirty="0">
                <a:effectLst/>
                <a:latin typeface="Helvetica Light" panose="020B0403020202020204"/>
              </a:rPr>
              <a:t>specific staff </a:t>
            </a:r>
          </a:p>
          <a:p>
            <a:pPr marL="0" indent="0" algn="l" rtl="0" fontAlgn="base">
              <a:buNone/>
            </a:pPr>
            <a:r>
              <a:rPr lang="en-US" sz="2400" b="0" i="0" u="none" strike="noStrike" dirty="0">
                <a:effectLst/>
                <a:latin typeface="Helvetica Light" panose="020B0403020202020204"/>
              </a:rPr>
              <a:t>	supports, natural supports, specific services (AT, TC, etc.).</a:t>
            </a:r>
            <a:r>
              <a:rPr lang="en-US" sz="2400" b="0" i="0" dirty="0">
                <a:effectLst/>
                <a:latin typeface="Helvetica Light" panose="020B0403020202020204"/>
              </a:rPr>
              <a:t>​</a:t>
            </a:r>
          </a:p>
          <a:p>
            <a:pPr marL="457200" indent="-457200" algn="l" rtl="0" fontAlgn="base">
              <a:buAutoNum type="arabicPeriod" startAt="3"/>
            </a:pPr>
            <a:r>
              <a:rPr lang="en-US" sz="2400" b="0" i="0" u="none" strike="noStrike" dirty="0">
                <a:effectLst/>
                <a:latin typeface="Helvetica Light" panose="020B0403020202020204"/>
              </a:rPr>
              <a:t>Will the proposed modification do no harm to the individual?</a:t>
            </a:r>
            <a:r>
              <a:rPr lang="en-US" sz="2400" b="0" i="0" dirty="0">
                <a:effectLst/>
                <a:latin typeface="Helvetica Light" panose="020B0403020202020204"/>
              </a:rPr>
              <a:t>​</a:t>
            </a:r>
          </a:p>
          <a:p>
            <a:pPr marL="457200" indent="-457200" algn="l" rtl="0" fontAlgn="base">
              <a:buAutoNum type="arabicPeriod" startAt="3"/>
            </a:pPr>
            <a:r>
              <a:rPr lang="en-US" sz="2400" b="0" i="0" u="none" strike="noStrike" dirty="0">
                <a:effectLst/>
                <a:latin typeface="Helvetica Light" panose="020B0403020202020204"/>
              </a:rPr>
              <a:t>Does the individual/guardian consent to a modification?</a:t>
            </a:r>
            <a:r>
              <a:rPr lang="en-US" sz="2400" b="0" i="0" dirty="0">
                <a:effectLst/>
                <a:latin typeface="Helvetica Light" panose="020B0403020202020204"/>
              </a:rPr>
              <a:t>​</a:t>
            </a:r>
          </a:p>
          <a:p>
            <a:endParaRPr lang="en-US" dirty="0"/>
          </a:p>
        </p:txBody>
      </p:sp>
      <p:sp>
        <p:nvSpPr>
          <p:cNvPr id="4" name="Date Placeholder 3">
            <a:extLst>
              <a:ext uri="{FF2B5EF4-FFF2-40B4-BE49-F238E27FC236}">
                <a16:creationId xmlns:a16="http://schemas.microsoft.com/office/drawing/2014/main" id="{FD0468E7-2CC9-3985-7D4A-77C50F0912C9}"/>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76364014-9CB1-3915-3AC3-70BDDBC0D820}"/>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69A6F37F-6462-39F0-F2FA-3FFF4FB0A0B5}"/>
              </a:ext>
            </a:extLst>
          </p:cNvPr>
          <p:cNvSpPr>
            <a:spLocks noGrp="1"/>
          </p:cNvSpPr>
          <p:nvPr>
            <p:ph type="sldNum" sz="quarter" idx="12"/>
          </p:nvPr>
        </p:nvSpPr>
        <p:spPr/>
        <p:txBody>
          <a:bodyPr/>
          <a:lstStyle/>
          <a:p>
            <a:fld id="{5874D6C6-B3A5-4F2C-A6BF-E3D57C3A1219}" type="slidenum">
              <a:rPr lang="en-US" smtClean="0"/>
              <a:t>27</a:t>
            </a:fld>
            <a:endParaRPr lang="en-US"/>
          </a:p>
        </p:txBody>
      </p:sp>
      <p:sp>
        <p:nvSpPr>
          <p:cNvPr id="7" name="Content Placeholder 6">
            <a:extLst>
              <a:ext uri="{FF2B5EF4-FFF2-40B4-BE49-F238E27FC236}">
                <a16:creationId xmlns:a16="http://schemas.microsoft.com/office/drawing/2014/main" id="{33690F5D-CF1C-568E-D190-9974B48E224D}"/>
              </a:ext>
            </a:extLst>
          </p:cNvPr>
          <p:cNvSpPr>
            <a:spLocks noGrp="1"/>
          </p:cNvSpPr>
          <p:nvPr>
            <p:ph sz="quarter" idx="13"/>
          </p:nvPr>
        </p:nvSpPr>
        <p:spPr/>
        <p:txBody>
          <a:bodyPr/>
          <a:lstStyle/>
          <a:p>
            <a:r>
              <a:rPr lang="en-US" dirty="0"/>
              <a:t>Modifications</a:t>
            </a:r>
          </a:p>
        </p:txBody>
      </p:sp>
    </p:spTree>
    <p:extLst>
      <p:ext uri="{BB962C8B-B14F-4D97-AF65-F5344CB8AC3E}">
        <p14:creationId xmlns:p14="http://schemas.microsoft.com/office/powerpoint/2010/main" val="2919293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42B22-C8B3-A74C-ECA0-0D289A51AAC0}"/>
              </a:ext>
            </a:extLst>
          </p:cNvPr>
          <p:cNvSpPr>
            <a:spLocks noGrp="1"/>
          </p:cNvSpPr>
          <p:nvPr>
            <p:ph type="title"/>
          </p:nvPr>
        </p:nvSpPr>
        <p:spPr>
          <a:xfrm>
            <a:off x="457200" y="1084263"/>
            <a:ext cx="10515600" cy="615142"/>
          </a:xfrm>
        </p:spPr>
        <p:txBody>
          <a:bodyPr/>
          <a:lstStyle/>
          <a:p>
            <a:r>
              <a:rPr lang="en-US" b="1" dirty="0"/>
              <a:t>Modification Summary</a:t>
            </a:r>
          </a:p>
        </p:txBody>
      </p:sp>
      <p:sp>
        <p:nvSpPr>
          <p:cNvPr id="3" name="Content Placeholder 2">
            <a:extLst>
              <a:ext uri="{FF2B5EF4-FFF2-40B4-BE49-F238E27FC236}">
                <a16:creationId xmlns:a16="http://schemas.microsoft.com/office/drawing/2014/main" id="{6AADED0D-90C7-709D-2629-622859596F5A}"/>
              </a:ext>
            </a:extLst>
          </p:cNvPr>
          <p:cNvSpPr>
            <a:spLocks noGrp="1"/>
          </p:cNvSpPr>
          <p:nvPr>
            <p:ph idx="1"/>
          </p:nvPr>
        </p:nvSpPr>
        <p:spPr>
          <a:xfrm>
            <a:off x="457199" y="1699406"/>
            <a:ext cx="10748513" cy="4112432"/>
          </a:xfrm>
        </p:spPr>
        <p:txBody>
          <a:bodyPr/>
          <a:lstStyle/>
          <a:p>
            <a:pPr algn="l" rtl="0" fontAlgn="base">
              <a:buFont typeface="Arial" panose="020B0604020202020204" pitchFamily="34" charset="0"/>
              <a:buChar char="•"/>
            </a:pPr>
            <a:r>
              <a:rPr lang="en-US" sz="2000" b="0" i="0" u="none" strike="noStrike" dirty="0">
                <a:effectLst/>
                <a:latin typeface="Helvetica Light" panose="020B0403020202020204"/>
              </a:rPr>
              <a:t>If a modification is required, it is not expected to remain in place forever.</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Helvetica Light" panose="020B0403020202020204"/>
              </a:rPr>
              <a:t>A provider is required to collect data on the intervention and review the modification on an </a:t>
            </a:r>
          </a:p>
          <a:p>
            <a:pPr marL="0" indent="0" algn="l" rtl="0" fontAlgn="base">
              <a:buNone/>
            </a:pPr>
            <a:r>
              <a:rPr lang="en-US" sz="2000" b="0" i="0" u="none" strike="noStrike" dirty="0">
                <a:effectLst/>
                <a:latin typeface="Helvetica Light" panose="020B0403020202020204"/>
              </a:rPr>
              <a:t>ongoing basis.</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Helvetica Light" panose="020B0403020202020204"/>
              </a:rPr>
              <a:t>Data collection and review must measure the ongoing effectiveness of a modification.</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Helvetica Light" panose="020B0403020202020204"/>
              </a:rPr>
              <a:t>Modifications must be reviewed at time limits that are established by the provider (ex-monthly, quarterly, etc.). At this review, the ability to terminate the modification must be discussed.</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Helvetica Light" panose="020B0403020202020204"/>
              </a:rPr>
              <a:t>The modification must be documented in the provider ISP section of the Waiver Management System.</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Helvetica Light" panose="020B0403020202020204"/>
              </a:rPr>
              <a:t>The modification process does not negate any required Human Rights process. Please reach out to your local Human Rights advocate if you have questions regarding the Human Rights regulations.</a:t>
            </a:r>
            <a:r>
              <a:rPr lang="en-US" sz="2000" b="0" i="0" dirty="0">
                <a:effectLst/>
                <a:latin typeface="Helvetica Light" panose="020B0403020202020204"/>
              </a:rPr>
              <a:t>​</a:t>
            </a:r>
          </a:p>
          <a:p>
            <a:endParaRPr lang="en-US" dirty="0"/>
          </a:p>
        </p:txBody>
      </p:sp>
      <p:sp>
        <p:nvSpPr>
          <p:cNvPr id="4" name="Date Placeholder 3">
            <a:extLst>
              <a:ext uri="{FF2B5EF4-FFF2-40B4-BE49-F238E27FC236}">
                <a16:creationId xmlns:a16="http://schemas.microsoft.com/office/drawing/2014/main" id="{728E6E5C-F8A7-C464-9D4C-26F8C3FB87D3}"/>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B06DE2DA-FFA0-4F10-F71C-351B4D30F4F7}"/>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C2A78AB9-1251-CCF9-BB64-C1EFD322E4E7}"/>
              </a:ext>
            </a:extLst>
          </p:cNvPr>
          <p:cNvSpPr>
            <a:spLocks noGrp="1"/>
          </p:cNvSpPr>
          <p:nvPr>
            <p:ph type="sldNum" sz="quarter" idx="12"/>
          </p:nvPr>
        </p:nvSpPr>
        <p:spPr/>
        <p:txBody>
          <a:bodyPr/>
          <a:lstStyle/>
          <a:p>
            <a:fld id="{5874D6C6-B3A5-4F2C-A6BF-E3D57C3A1219}" type="slidenum">
              <a:rPr lang="en-US" smtClean="0"/>
              <a:t>28</a:t>
            </a:fld>
            <a:endParaRPr lang="en-US"/>
          </a:p>
        </p:txBody>
      </p:sp>
      <p:sp>
        <p:nvSpPr>
          <p:cNvPr id="7" name="Content Placeholder 6">
            <a:extLst>
              <a:ext uri="{FF2B5EF4-FFF2-40B4-BE49-F238E27FC236}">
                <a16:creationId xmlns:a16="http://schemas.microsoft.com/office/drawing/2014/main" id="{6F11C444-78DF-706D-28FD-A0FAFFA087A9}"/>
              </a:ext>
            </a:extLst>
          </p:cNvPr>
          <p:cNvSpPr>
            <a:spLocks noGrp="1"/>
          </p:cNvSpPr>
          <p:nvPr>
            <p:ph sz="quarter" idx="13"/>
          </p:nvPr>
        </p:nvSpPr>
        <p:spPr/>
        <p:txBody>
          <a:bodyPr/>
          <a:lstStyle/>
          <a:p>
            <a:r>
              <a:rPr lang="en-US" dirty="0"/>
              <a:t>Modification Summary</a:t>
            </a:r>
          </a:p>
        </p:txBody>
      </p:sp>
    </p:spTree>
    <p:extLst>
      <p:ext uri="{BB962C8B-B14F-4D97-AF65-F5344CB8AC3E}">
        <p14:creationId xmlns:p14="http://schemas.microsoft.com/office/powerpoint/2010/main" val="22495099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695C5-4025-3AA1-9B95-7C809ACADDCF}"/>
              </a:ext>
            </a:extLst>
          </p:cNvPr>
          <p:cNvSpPr>
            <a:spLocks noGrp="1"/>
          </p:cNvSpPr>
          <p:nvPr>
            <p:ph type="title"/>
          </p:nvPr>
        </p:nvSpPr>
        <p:spPr>
          <a:xfrm>
            <a:off x="457200" y="1084262"/>
            <a:ext cx="10515600" cy="675527"/>
          </a:xfrm>
        </p:spPr>
        <p:txBody>
          <a:bodyPr/>
          <a:lstStyle/>
          <a:p>
            <a:r>
              <a:rPr lang="en-US" b="1" dirty="0"/>
              <a:t>Modification Summary</a:t>
            </a:r>
          </a:p>
        </p:txBody>
      </p:sp>
      <p:sp>
        <p:nvSpPr>
          <p:cNvPr id="3" name="Content Placeholder 2">
            <a:extLst>
              <a:ext uri="{FF2B5EF4-FFF2-40B4-BE49-F238E27FC236}">
                <a16:creationId xmlns:a16="http://schemas.microsoft.com/office/drawing/2014/main" id="{F6F8E08F-4B45-A950-AF1E-C123A66BE281}"/>
              </a:ext>
            </a:extLst>
          </p:cNvPr>
          <p:cNvSpPr>
            <a:spLocks noGrp="1"/>
          </p:cNvSpPr>
          <p:nvPr>
            <p:ph idx="1"/>
          </p:nvPr>
        </p:nvSpPr>
        <p:spPr>
          <a:xfrm>
            <a:off x="457200" y="1820174"/>
            <a:ext cx="11266098" cy="3991663"/>
          </a:xfrm>
        </p:spPr>
        <p:txBody>
          <a:bodyPr/>
          <a:lstStyle/>
          <a:p>
            <a:pPr algn="l" rtl="0" fontAlgn="base">
              <a:buFont typeface="Arial" panose="020B0604020202020204" pitchFamily="34" charset="0"/>
              <a:buChar char="•"/>
            </a:pPr>
            <a:r>
              <a:rPr lang="en-US" sz="2000" b="0" i="0" u="none" strike="noStrike" dirty="0">
                <a:effectLst/>
                <a:latin typeface="Helvetica Light" panose="020B0403020202020204"/>
              </a:rPr>
              <a:t>A modification should NOT be used because the provider/family believes that the individual is incapable of exercising his/her/their HCBS rights. </a:t>
            </a:r>
            <a:r>
              <a:rPr lang="en-US" sz="2000" b="1" i="0" u="none" strike="noStrike" dirty="0">
                <a:effectLst/>
                <a:latin typeface="Helvetica Light" panose="020B0403020202020204"/>
              </a:rPr>
              <a:t>HCBS rights are inherent Human Rights and compliance is required to participate in the DD Waivers program.</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Helvetica Light" panose="020B0403020202020204"/>
              </a:rPr>
              <a:t>A modification is not to be used to restrict people from doing things the provider/family is uncomfortable with.</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Helvetica Light" panose="020B0403020202020204"/>
              </a:rPr>
              <a:t>A modification is only to be used for health and safety reasons.</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Helvetica Light" panose="020B0403020202020204"/>
              </a:rPr>
              <a:t>A modification must follow the process outlined in the settings regulation (modifications are justified and documented, with alternatives, consent given, and revisited regularly by the provider.)</a:t>
            </a:r>
            <a:r>
              <a:rPr lang="en-US" sz="2000" b="0" i="0" dirty="0">
                <a:effectLst/>
                <a:latin typeface="Helvetica Light" panose="020B0403020202020204"/>
              </a:rPr>
              <a:t>​</a:t>
            </a:r>
          </a:p>
          <a:p>
            <a:pPr algn="l" rtl="0" fontAlgn="base">
              <a:buFont typeface="Arial" panose="020B0604020202020204" pitchFamily="34" charset="0"/>
              <a:buChar char="•"/>
            </a:pPr>
            <a:r>
              <a:rPr lang="en-US" sz="2000" b="0" i="0" u="none" strike="noStrike" dirty="0">
                <a:effectLst/>
                <a:latin typeface="Helvetica Light" panose="020B0403020202020204"/>
              </a:rPr>
              <a:t>The provider’s job is to </a:t>
            </a:r>
            <a:r>
              <a:rPr lang="en-US" sz="2000" b="1" i="0" u="none" strike="noStrike" dirty="0">
                <a:effectLst/>
                <a:latin typeface="Helvetica Light" panose="020B0403020202020204"/>
              </a:rPr>
              <a:t>not only support individuals</a:t>
            </a:r>
            <a:r>
              <a:rPr lang="en-US" sz="2000" b="0" i="0" u="none" strike="noStrike" dirty="0">
                <a:effectLst/>
                <a:latin typeface="Helvetica Light" panose="020B0403020202020204"/>
              </a:rPr>
              <a:t> </a:t>
            </a:r>
            <a:r>
              <a:rPr lang="en-US" sz="2000" b="1" i="0" u="none" strike="noStrike" dirty="0">
                <a:effectLst/>
                <a:latin typeface="Helvetica Light" panose="020B0403020202020204"/>
              </a:rPr>
              <a:t>but help them to build skills to increase independence</a:t>
            </a:r>
            <a:r>
              <a:rPr lang="en-US" sz="2000" b="0" i="0" u="none" strike="noStrike" dirty="0">
                <a:effectLst/>
                <a:latin typeface="Helvetica Light" panose="020B0403020202020204"/>
              </a:rPr>
              <a:t>.</a:t>
            </a:r>
            <a:r>
              <a:rPr lang="en-US" sz="2000" b="0" i="0" dirty="0">
                <a:effectLst/>
                <a:latin typeface="Helvetica Light" panose="020B0403020202020204"/>
              </a:rPr>
              <a:t>​</a:t>
            </a:r>
          </a:p>
          <a:p>
            <a:pPr marL="0" indent="0">
              <a:buNone/>
            </a:pPr>
            <a:endParaRPr lang="en-US" dirty="0"/>
          </a:p>
        </p:txBody>
      </p:sp>
      <p:sp>
        <p:nvSpPr>
          <p:cNvPr id="4" name="Date Placeholder 3">
            <a:extLst>
              <a:ext uri="{FF2B5EF4-FFF2-40B4-BE49-F238E27FC236}">
                <a16:creationId xmlns:a16="http://schemas.microsoft.com/office/drawing/2014/main" id="{FA8483DE-81C4-6A2B-B3B4-40F643ABEFB5}"/>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61DE8B37-E0DD-25DC-BF67-A2502C5A49D2}"/>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F715A1B0-A323-EAF0-D888-760710BEBADC}"/>
              </a:ext>
            </a:extLst>
          </p:cNvPr>
          <p:cNvSpPr>
            <a:spLocks noGrp="1"/>
          </p:cNvSpPr>
          <p:nvPr>
            <p:ph type="sldNum" sz="quarter" idx="12"/>
          </p:nvPr>
        </p:nvSpPr>
        <p:spPr/>
        <p:txBody>
          <a:bodyPr/>
          <a:lstStyle/>
          <a:p>
            <a:fld id="{5874D6C6-B3A5-4F2C-A6BF-E3D57C3A1219}" type="slidenum">
              <a:rPr lang="en-US" smtClean="0"/>
              <a:t>29</a:t>
            </a:fld>
            <a:endParaRPr lang="en-US"/>
          </a:p>
        </p:txBody>
      </p:sp>
      <p:sp>
        <p:nvSpPr>
          <p:cNvPr id="7" name="Content Placeholder 6">
            <a:extLst>
              <a:ext uri="{FF2B5EF4-FFF2-40B4-BE49-F238E27FC236}">
                <a16:creationId xmlns:a16="http://schemas.microsoft.com/office/drawing/2014/main" id="{4B62CEAC-38B5-CC03-9564-8B30AB21885D}"/>
              </a:ext>
            </a:extLst>
          </p:cNvPr>
          <p:cNvSpPr>
            <a:spLocks noGrp="1"/>
          </p:cNvSpPr>
          <p:nvPr>
            <p:ph sz="quarter" idx="13"/>
          </p:nvPr>
        </p:nvSpPr>
        <p:spPr/>
        <p:txBody>
          <a:bodyPr/>
          <a:lstStyle/>
          <a:p>
            <a:r>
              <a:rPr lang="en-US" dirty="0"/>
              <a:t>Modification Summary</a:t>
            </a:r>
          </a:p>
        </p:txBody>
      </p:sp>
    </p:spTree>
    <p:extLst>
      <p:ext uri="{BB962C8B-B14F-4D97-AF65-F5344CB8AC3E}">
        <p14:creationId xmlns:p14="http://schemas.microsoft.com/office/powerpoint/2010/main" val="1075132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1C06C-BD4D-CEEC-FACE-4CEAFF71EC59}"/>
              </a:ext>
            </a:extLst>
          </p:cNvPr>
          <p:cNvSpPr>
            <a:spLocks noGrp="1"/>
          </p:cNvSpPr>
          <p:nvPr>
            <p:ph type="title"/>
          </p:nvPr>
        </p:nvSpPr>
        <p:spPr>
          <a:xfrm>
            <a:off x="457200" y="1084263"/>
            <a:ext cx="10515600" cy="692780"/>
          </a:xfrm>
        </p:spPr>
        <p:txBody>
          <a:bodyPr/>
          <a:lstStyle/>
          <a:p>
            <a:r>
              <a:rPr lang="en-US" b="1" dirty="0"/>
              <a:t>DD Policy and Deinstitutionalization</a:t>
            </a:r>
          </a:p>
        </p:txBody>
      </p:sp>
      <p:sp>
        <p:nvSpPr>
          <p:cNvPr id="4" name="Date Placeholder 3">
            <a:extLst>
              <a:ext uri="{FF2B5EF4-FFF2-40B4-BE49-F238E27FC236}">
                <a16:creationId xmlns:a16="http://schemas.microsoft.com/office/drawing/2014/main" id="{94083AFB-34DD-B5F1-B75B-7AEA46E8E156}"/>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32F89FE6-F326-46A0-1359-05A0E85E12C3}"/>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55AE277E-4F0C-654D-C64E-27BC0BA52A10}"/>
              </a:ext>
            </a:extLst>
          </p:cNvPr>
          <p:cNvSpPr>
            <a:spLocks noGrp="1"/>
          </p:cNvSpPr>
          <p:nvPr>
            <p:ph type="sldNum" sz="quarter" idx="12"/>
          </p:nvPr>
        </p:nvSpPr>
        <p:spPr/>
        <p:txBody>
          <a:bodyPr/>
          <a:lstStyle/>
          <a:p>
            <a:fld id="{5874D6C6-B3A5-4F2C-A6BF-E3D57C3A1219}" type="slidenum">
              <a:rPr lang="en-US" smtClean="0"/>
              <a:t>3</a:t>
            </a:fld>
            <a:endParaRPr lang="en-US"/>
          </a:p>
        </p:txBody>
      </p:sp>
      <p:sp>
        <p:nvSpPr>
          <p:cNvPr id="7" name="Content Placeholder 6">
            <a:extLst>
              <a:ext uri="{FF2B5EF4-FFF2-40B4-BE49-F238E27FC236}">
                <a16:creationId xmlns:a16="http://schemas.microsoft.com/office/drawing/2014/main" id="{A6BDCB20-D218-2612-F563-D76DB6DF8B97}"/>
              </a:ext>
            </a:extLst>
          </p:cNvPr>
          <p:cNvSpPr>
            <a:spLocks noGrp="1"/>
          </p:cNvSpPr>
          <p:nvPr>
            <p:ph sz="quarter" idx="13"/>
          </p:nvPr>
        </p:nvSpPr>
        <p:spPr/>
        <p:txBody>
          <a:bodyPr/>
          <a:lstStyle/>
          <a:p>
            <a:r>
              <a:rPr lang="en-US" dirty="0"/>
              <a:t>DD Policy and Deinstitutionalization</a:t>
            </a:r>
          </a:p>
        </p:txBody>
      </p:sp>
      <p:sp>
        <p:nvSpPr>
          <p:cNvPr id="8" name="Arrow: Chevron 7">
            <a:extLst>
              <a:ext uri="{FF2B5EF4-FFF2-40B4-BE49-F238E27FC236}">
                <a16:creationId xmlns:a16="http://schemas.microsoft.com/office/drawing/2014/main" id="{9FF37DD7-FEA7-4861-500D-E420F773C7D6}"/>
              </a:ext>
            </a:extLst>
          </p:cNvPr>
          <p:cNvSpPr/>
          <p:nvPr/>
        </p:nvSpPr>
        <p:spPr>
          <a:xfrm>
            <a:off x="457200" y="1777043"/>
            <a:ext cx="3200400" cy="1138685"/>
          </a:xfrm>
          <a:prstGeom prst="chevron">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solidFill>
                  <a:schemeClr val="tx1"/>
                </a:solidFill>
              </a:rPr>
              <a:t>Rehabilitation</a:t>
            </a:r>
            <a:endParaRPr lang="en-US" dirty="0">
              <a:solidFill>
                <a:schemeClr val="bg1"/>
              </a:solidFill>
            </a:endParaRPr>
          </a:p>
        </p:txBody>
      </p:sp>
      <p:sp>
        <p:nvSpPr>
          <p:cNvPr id="9" name="Content Placeholder 8">
            <a:extLst>
              <a:ext uri="{FF2B5EF4-FFF2-40B4-BE49-F238E27FC236}">
                <a16:creationId xmlns:a16="http://schemas.microsoft.com/office/drawing/2014/main" id="{152EABE8-6FE7-0DBC-BA84-B9E86E822F08}"/>
              </a:ext>
            </a:extLst>
          </p:cNvPr>
          <p:cNvSpPr>
            <a:spLocks noGrp="1"/>
          </p:cNvSpPr>
          <p:nvPr>
            <p:ph idx="1"/>
          </p:nvPr>
        </p:nvSpPr>
        <p:spPr>
          <a:xfrm>
            <a:off x="3864633" y="1777043"/>
            <a:ext cx="3278039" cy="1208327"/>
          </a:xfrm>
          <a:prstGeom prst="chevron">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indent="0">
              <a:buNone/>
            </a:pPr>
            <a:r>
              <a:rPr lang="en-US" b="1" dirty="0">
                <a:latin typeface="Helvetica Light" panose="020B0403020202020204"/>
              </a:rPr>
              <a:t>American with Disabilities Act of 1990</a:t>
            </a:r>
          </a:p>
        </p:txBody>
      </p:sp>
      <p:sp>
        <p:nvSpPr>
          <p:cNvPr id="10" name="TextBox 9">
            <a:extLst>
              <a:ext uri="{FF2B5EF4-FFF2-40B4-BE49-F238E27FC236}">
                <a16:creationId xmlns:a16="http://schemas.microsoft.com/office/drawing/2014/main" id="{057E883C-D3D6-327B-0FAC-329B39CA2377}"/>
              </a:ext>
            </a:extLst>
          </p:cNvPr>
          <p:cNvSpPr txBox="1"/>
          <p:nvPr/>
        </p:nvSpPr>
        <p:spPr>
          <a:xfrm>
            <a:off x="1285451" y="1908391"/>
            <a:ext cx="1571649" cy="646331"/>
          </a:xfrm>
          <a:prstGeom prst="rect">
            <a:avLst/>
          </a:prstGeom>
          <a:noFill/>
        </p:spPr>
        <p:txBody>
          <a:bodyPr wrap="none" rtlCol="0">
            <a:spAutoFit/>
          </a:bodyPr>
          <a:lstStyle/>
          <a:p>
            <a:r>
              <a:rPr lang="en-US" b="1" dirty="0">
                <a:solidFill>
                  <a:schemeClr val="bg1"/>
                </a:solidFill>
                <a:latin typeface="Helvetica Light" panose="020B0403020202020204"/>
              </a:rPr>
              <a:t>Rehabilitation </a:t>
            </a:r>
          </a:p>
          <a:p>
            <a:r>
              <a:rPr lang="en-US" b="1" dirty="0">
                <a:solidFill>
                  <a:schemeClr val="bg1"/>
                </a:solidFill>
                <a:latin typeface="Helvetica Light" panose="020B0403020202020204"/>
              </a:rPr>
              <a:t>Act of 1973</a:t>
            </a:r>
          </a:p>
        </p:txBody>
      </p:sp>
      <p:sp>
        <p:nvSpPr>
          <p:cNvPr id="11" name="Arrow: Chevron 10">
            <a:extLst>
              <a:ext uri="{FF2B5EF4-FFF2-40B4-BE49-F238E27FC236}">
                <a16:creationId xmlns:a16="http://schemas.microsoft.com/office/drawing/2014/main" id="{95E62D15-CAB7-8C77-4DD1-FA8575C9B786}"/>
              </a:ext>
            </a:extLst>
          </p:cNvPr>
          <p:cNvSpPr/>
          <p:nvPr/>
        </p:nvSpPr>
        <p:spPr>
          <a:xfrm>
            <a:off x="7309816" y="1777043"/>
            <a:ext cx="3200400" cy="1138685"/>
          </a:xfrm>
          <a:prstGeom prst="chevron">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solidFill>
                  <a:schemeClr val="tx1"/>
                </a:solidFill>
              </a:rPr>
              <a:t>Rehabilitation</a:t>
            </a:r>
            <a:endParaRPr lang="en-US" dirty="0">
              <a:solidFill>
                <a:schemeClr val="bg1"/>
              </a:solidFill>
            </a:endParaRPr>
          </a:p>
        </p:txBody>
      </p:sp>
      <p:sp>
        <p:nvSpPr>
          <p:cNvPr id="12" name="TextBox 11">
            <a:extLst>
              <a:ext uri="{FF2B5EF4-FFF2-40B4-BE49-F238E27FC236}">
                <a16:creationId xmlns:a16="http://schemas.microsoft.com/office/drawing/2014/main" id="{058FA8E3-BFA0-0D65-375B-BAC1F90D3AB6}"/>
              </a:ext>
            </a:extLst>
          </p:cNvPr>
          <p:cNvSpPr txBox="1"/>
          <p:nvPr/>
        </p:nvSpPr>
        <p:spPr>
          <a:xfrm>
            <a:off x="8012262" y="2013250"/>
            <a:ext cx="1866217" cy="646331"/>
          </a:xfrm>
          <a:prstGeom prst="rect">
            <a:avLst/>
          </a:prstGeom>
          <a:noFill/>
        </p:spPr>
        <p:txBody>
          <a:bodyPr wrap="none" rtlCol="0">
            <a:spAutoFit/>
          </a:bodyPr>
          <a:lstStyle/>
          <a:p>
            <a:r>
              <a:rPr lang="en-US" b="1" dirty="0">
                <a:solidFill>
                  <a:schemeClr val="bg1"/>
                </a:solidFill>
                <a:latin typeface="Helvetica Light" panose="020B0403020202020204"/>
              </a:rPr>
              <a:t>Olmstead V.L.C.</a:t>
            </a:r>
          </a:p>
          <a:p>
            <a:r>
              <a:rPr lang="en-US" b="1" dirty="0">
                <a:solidFill>
                  <a:schemeClr val="bg1"/>
                </a:solidFill>
                <a:latin typeface="Helvetica Light" panose="020B0403020202020204"/>
              </a:rPr>
              <a:t>1999</a:t>
            </a:r>
          </a:p>
        </p:txBody>
      </p:sp>
      <p:sp>
        <p:nvSpPr>
          <p:cNvPr id="14" name="TextBox 13">
            <a:extLst>
              <a:ext uri="{FF2B5EF4-FFF2-40B4-BE49-F238E27FC236}">
                <a16:creationId xmlns:a16="http://schemas.microsoft.com/office/drawing/2014/main" id="{6DBA00C5-7710-E766-D65A-687A90DC4B24}"/>
              </a:ext>
            </a:extLst>
          </p:cNvPr>
          <p:cNvSpPr txBox="1"/>
          <p:nvPr/>
        </p:nvSpPr>
        <p:spPr>
          <a:xfrm>
            <a:off x="457200" y="3286664"/>
            <a:ext cx="2708694" cy="2677656"/>
          </a:xfrm>
          <a:prstGeom prst="rect">
            <a:avLst/>
          </a:prstGeom>
          <a:noFill/>
        </p:spPr>
        <p:txBody>
          <a:bodyPr wrap="square" rtlCol="0">
            <a:spAutoFit/>
          </a:bodyPr>
          <a:lstStyle/>
          <a:p>
            <a:pPr marL="234950" lvl="0" indent="-234950"/>
            <a:r>
              <a:rPr lang="en-US" sz="1400" i="0" dirty="0">
                <a:latin typeface="Helvetica Light" panose="020B0403020202020204"/>
              </a:rPr>
              <a:t>Section 504 prohibits organizations and employers from excluding or denying individuals with disabilities an equal opportunity to receive federal program benefits and services. </a:t>
            </a:r>
            <a:endParaRPr lang="en-US" sz="1400" dirty="0">
              <a:latin typeface="Helvetica Light" panose="020B0403020202020204"/>
            </a:endParaRPr>
          </a:p>
          <a:p>
            <a:pPr marL="234950" lvl="0" indent="-234950"/>
            <a:endParaRPr lang="en-US" sz="1400" dirty="0">
              <a:latin typeface="Helvetica Light" panose="020B0403020202020204"/>
            </a:endParaRPr>
          </a:p>
          <a:p>
            <a:pPr lvl="0"/>
            <a:r>
              <a:rPr lang="en-US" sz="1400" i="1" dirty="0">
                <a:latin typeface="Helvetica Light" panose="020B0403020202020204"/>
              </a:rPr>
              <a:t>Defines the rights of individuals with disabilities to participate in, and have access to, federal program benefits and services</a:t>
            </a:r>
            <a:endParaRPr lang="en-US" sz="1400" dirty="0">
              <a:latin typeface="Helvetica Light" panose="020B0403020202020204"/>
            </a:endParaRPr>
          </a:p>
        </p:txBody>
      </p:sp>
      <p:sp>
        <p:nvSpPr>
          <p:cNvPr id="16" name="TextBox 15">
            <a:extLst>
              <a:ext uri="{FF2B5EF4-FFF2-40B4-BE49-F238E27FC236}">
                <a16:creationId xmlns:a16="http://schemas.microsoft.com/office/drawing/2014/main" id="{8CED5748-AC8D-C90E-61FD-FA9CE57F709E}"/>
              </a:ext>
            </a:extLst>
          </p:cNvPr>
          <p:cNvSpPr txBox="1"/>
          <p:nvPr/>
        </p:nvSpPr>
        <p:spPr>
          <a:xfrm>
            <a:off x="3864633" y="3286664"/>
            <a:ext cx="2708693" cy="1169551"/>
          </a:xfrm>
          <a:prstGeom prst="rect">
            <a:avLst/>
          </a:prstGeom>
          <a:noFill/>
        </p:spPr>
        <p:txBody>
          <a:bodyPr wrap="square" rtlCol="0">
            <a:spAutoFit/>
          </a:bodyPr>
          <a:lstStyle/>
          <a:p>
            <a:pPr marL="234950" lvl="0" indent="-234950"/>
            <a:r>
              <a:rPr lang="en-US" sz="1400" i="0" dirty="0">
                <a:latin typeface="Helvetica Light" panose="020B0403020202020204"/>
              </a:rPr>
              <a:t>Guarantees that </a:t>
            </a:r>
            <a:r>
              <a:rPr lang="en-US" sz="1400" i="1" dirty="0">
                <a:latin typeface="Helvetica Light" panose="020B0403020202020204"/>
              </a:rPr>
              <a:t>people with disabilities have the same opportunities as everyone else to participate in the mainstream of American life.</a:t>
            </a:r>
          </a:p>
        </p:txBody>
      </p:sp>
      <p:sp>
        <p:nvSpPr>
          <p:cNvPr id="17" name="TextBox 16">
            <a:extLst>
              <a:ext uri="{FF2B5EF4-FFF2-40B4-BE49-F238E27FC236}">
                <a16:creationId xmlns:a16="http://schemas.microsoft.com/office/drawing/2014/main" id="{7696F846-A43F-6965-FB9B-DF448E7555C2}"/>
              </a:ext>
            </a:extLst>
          </p:cNvPr>
          <p:cNvSpPr txBox="1"/>
          <p:nvPr/>
        </p:nvSpPr>
        <p:spPr>
          <a:xfrm>
            <a:off x="7309816" y="3131389"/>
            <a:ext cx="3200400" cy="3108543"/>
          </a:xfrm>
          <a:prstGeom prst="rect">
            <a:avLst/>
          </a:prstGeom>
          <a:noFill/>
        </p:spPr>
        <p:txBody>
          <a:bodyPr wrap="square" rtlCol="0">
            <a:spAutoFit/>
          </a:bodyPr>
          <a:lstStyle/>
          <a:p>
            <a:pPr marL="234950" lvl="0" indent="-234950" algn="l"/>
            <a:r>
              <a:rPr lang="en-US" sz="1400" i="0" dirty="0">
                <a:latin typeface="Helvetica Light" panose="020B0403020202020204"/>
              </a:rPr>
              <a:t>Supreme Court affirmed the right to state-funded supports/services in the community rather than institutions when:</a:t>
            </a:r>
            <a:endParaRPr lang="en-US" sz="1400" dirty="0">
              <a:latin typeface="Helvetica Light" panose="020B0403020202020204"/>
            </a:endParaRPr>
          </a:p>
          <a:p>
            <a:pPr marL="388938" lvl="0" indent="-388938" algn="l">
              <a:buFont typeface="Wingdings" panose="05000000000000000000" pitchFamily="2" charset="2"/>
              <a:buChar char="ü"/>
              <a:tabLst>
                <a:tab pos="290513" algn="l"/>
              </a:tabLst>
            </a:pPr>
            <a:r>
              <a:rPr lang="en-US" sz="1400" i="1" dirty="0">
                <a:latin typeface="Helvetica Light" panose="020B0403020202020204"/>
              </a:rPr>
              <a:t>Community supports are appropriate</a:t>
            </a:r>
            <a:r>
              <a:rPr lang="en-US" sz="1400" i="0" dirty="0">
                <a:latin typeface="Helvetica Light" panose="020B0403020202020204"/>
              </a:rPr>
              <a:t>;</a:t>
            </a:r>
          </a:p>
          <a:p>
            <a:pPr marL="388938" lvl="0" indent="-388938" algn="l">
              <a:buFont typeface="Wingdings" panose="05000000000000000000" pitchFamily="2" charset="2"/>
              <a:buChar char="ü"/>
              <a:tabLst>
                <a:tab pos="290513" algn="l"/>
              </a:tabLst>
            </a:pPr>
            <a:r>
              <a:rPr lang="en-US" sz="1400" i="1" dirty="0">
                <a:latin typeface="Helvetica Light" panose="020B0403020202020204"/>
              </a:rPr>
              <a:t>The person </a:t>
            </a:r>
            <a:r>
              <a:rPr lang="en-US" sz="1400" i="0" dirty="0">
                <a:latin typeface="Helvetica Light" panose="020B0403020202020204"/>
              </a:rPr>
              <a:t>does not object /</a:t>
            </a:r>
            <a:r>
              <a:rPr lang="en-US" sz="1400" i="1" dirty="0">
                <a:latin typeface="Helvetica Light" panose="020B0403020202020204"/>
              </a:rPr>
              <a:t>chooses to live in the community</a:t>
            </a:r>
            <a:r>
              <a:rPr lang="en-US" sz="1400" i="0" dirty="0">
                <a:latin typeface="Helvetica Light" panose="020B0403020202020204"/>
              </a:rPr>
              <a:t>; and</a:t>
            </a:r>
          </a:p>
          <a:p>
            <a:pPr marL="388938" lvl="0" indent="-388938" algn="l">
              <a:buFont typeface="Wingdings" panose="05000000000000000000" pitchFamily="2" charset="2"/>
              <a:buChar char="ü"/>
              <a:tabLst>
                <a:tab pos="290513" algn="l"/>
              </a:tabLst>
            </a:pPr>
            <a:r>
              <a:rPr lang="en-US" sz="1400" i="0" dirty="0">
                <a:latin typeface="Helvetica Light" panose="020B0403020202020204"/>
              </a:rPr>
              <a:t>Providing services in the community would be a </a:t>
            </a:r>
            <a:r>
              <a:rPr lang="en-US" sz="1400" i="1" dirty="0">
                <a:latin typeface="Helvetica Light" panose="020B0403020202020204"/>
              </a:rPr>
              <a:t>reasonable accommodation</a:t>
            </a:r>
            <a:r>
              <a:rPr lang="en-US" sz="1400" i="0" dirty="0">
                <a:latin typeface="Helvetica Light" panose="020B0403020202020204"/>
              </a:rPr>
              <a:t> when balanced with other similarly situated individuals with DD.</a:t>
            </a:r>
          </a:p>
        </p:txBody>
      </p:sp>
    </p:spTree>
    <p:extLst>
      <p:ext uri="{BB962C8B-B14F-4D97-AF65-F5344CB8AC3E}">
        <p14:creationId xmlns:p14="http://schemas.microsoft.com/office/powerpoint/2010/main" val="22957070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6CFFE-52AD-9B6B-B2FA-1BF95E902ACE}"/>
              </a:ext>
            </a:extLst>
          </p:cNvPr>
          <p:cNvSpPr>
            <a:spLocks noGrp="1"/>
          </p:cNvSpPr>
          <p:nvPr>
            <p:ph type="title"/>
          </p:nvPr>
        </p:nvSpPr>
        <p:spPr>
          <a:xfrm>
            <a:off x="457200" y="1084262"/>
            <a:ext cx="10515600" cy="606515"/>
          </a:xfrm>
        </p:spPr>
        <p:txBody>
          <a:bodyPr/>
          <a:lstStyle/>
          <a:p>
            <a:r>
              <a:rPr lang="en-US" b="1" dirty="0"/>
              <a:t>HCBS Rights and Guardianship Decisions</a:t>
            </a:r>
          </a:p>
        </p:txBody>
      </p:sp>
      <p:sp>
        <p:nvSpPr>
          <p:cNvPr id="3" name="Content Placeholder 2">
            <a:extLst>
              <a:ext uri="{FF2B5EF4-FFF2-40B4-BE49-F238E27FC236}">
                <a16:creationId xmlns:a16="http://schemas.microsoft.com/office/drawing/2014/main" id="{FE7FCE96-B639-26F9-CBA2-992803B5B024}"/>
              </a:ext>
            </a:extLst>
          </p:cNvPr>
          <p:cNvSpPr>
            <a:spLocks noGrp="1"/>
          </p:cNvSpPr>
          <p:nvPr>
            <p:ph idx="1"/>
          </p:nvPr>
        </p:nvSpPr>
        <p:spPr>
          <a:xfrm>
            <a:off x="457200" y="1690778"/>
            <a:ext cx="10515600" cy="4121060"/>
          </a:xfrm>
        </p:spPr>
        <p:txBody>
          <a:bodyPr/>
          <a:lstStyle/>
          <a:p>
            <a:pPr algn="l" rtl="0" fontAlgn="base">
              <a:buFont typeface="Arial" panose="020B0604020202020204" pitchFamily="34" charset="0"/>
              <a:buChar char="•"/>
            </a:pPr>
            <a:r>
              <a:rPr lang="en-US" b="0" i="0" u="none" strike="noStrike" dirty="0">
                <a:effectLst/>
                <a:latin typeface="Helvetica Light" panose="020B0403020202020204"/>
              </a:rPr>
              <a:t>The HCBS rule requires that </a:t>
            </a:r>
            <a:r>
              <a:rPr lang="en-US" b="0" i="0" u="sng" dirty="0">
                <a:effectLst/>
                <a:latin typeface="Helvetica Light" panose="020B0403020202020204"/>
              </a:rPr>
              <a:t>in order for certain services to be Medicaid funded, specific requirements of the HCBS rule </a:t>
            </a:r>
            <a:r>
              <a:rPr lang="en-US" b="0" i="1" u="sng" dirty="0">
                <a:effectLst/>
                <a:latin typeface="Helvetica Light" panose="020B0403020202020204"/>
              </a:rPr>
              <a:t>must</a:t>
            </a:r>
            <a:r>
              <a:rPr lang="en-US" b="0" i="0" u="sng" dirty="0">
                <a:effectLst/>
                <a:latin typeface="Helvetica Light" panose="020B0403020202020204"/>
              </a:rPr>
              <a:t> be met</a:t>
            </a:r>
            <a:r>
              <a:rPr lang="en-US" b="0" i="0" u="none" strike="noStrike" dirty="0">
                <a:effectLst/>
                <a:latin typeface="Helvetica Light" panose="020B0403020202020204"/>
              </a:rPr>
              <a:t>. </a:t>
            </a:r>
            <a:r>
              <a:rPr lang="en-US" b="0" i="0" dirty="0">
                <a:effectLst/>
                <a:latin typeface="Helvetica Light" panose="020B0403020202020204"/>
              </a:rPr>
              <a:t>​</a:t>
            </a:r>
          </a:p>
          <a:p>
            <a:pPr marL="0" indent="0" algn="l" rtl="0" fontAlgn="base">
              <a:buNone/>
            </a:pPr>
            <a:endParaRPr lang="en-US" b="0" i="0" dirty="0">
              <a:effectLst/>
              <a:latin typeface="Helvetica Light" panose="020B0403020202020204"/>
            </a:endParaRPr>
          </a:p>
          <a:p>
            <a:pPr algn="l" rtl="0" fontAlgn="base">
              <a:buFont typeface="Arial" panose="020B0604020202020204" pitchFamily="34" charset="0"/>
              <a:buChar char="•"/>
            </a:pPr>
            <a:r>
              <a:rPr lang="en-US" b="0" i="0" u="none" strike="noStrike" dirty="0">
                <a:effectLst/>
                <a:latin typeface="Helvetica Light" panose="020B0403020202020204"/>
              </a:rPr>
              <a:t>If an individual has a plenary guardian, the guardian has the authority to make decisions in the place of the individual. However, guardian decisions </a:t>
            </a:r>
            <a:r>
              <a:rPr lang="en-US" b="0" i="1" u="none" strike="noStrike" dirty="0">
                <a:effectLst/>
                <a:latin typeface="Helvetica Light" panose="020B0403020202020204"/>
              </a:rPr>
              <a:t>may not impair </a:t>
            </a:r>
            <a:r>
              <a:rPr lang="en-US" b="0" i="0" u="none" strike="noStrike" dirty="0">
                <a:effectLst/>
                <a:latin typeface="Helvetica Light" panose="020B0403020202020204"/>
              </a:rPr>
              <a:t>or </a:t>
            </a:r>
            <a:r>
              <a:rPr lang="en-US" b="0" i="1" u="none" strike="noStrike" dirty="0">
                <a:effectLst/>
                <a:latin typeface="Helvetica Light" panose="020B0403020202020204"/>
              </a:rPr>
              <a:t>prevent</a:t>
            </a:r>
            <a:r>
              <a:rPr lang="en-US" b="0" i="0" u="none" strike="noStrike" dirty="0">
                <a:effectLst/>
                <a:latin typeface="Helvetica Light" panose="020B0403020202020204"/>
              </a:rPr>
              <a:t> full </a:t>
            </a:r>
            <a:r>
              <a:rPr lang="en-US" b="0" i="1" u="none" strike="noStrike" dirty="0">
                <a:effectLst/>
                <a:latin typeface="Helvetica Light" panose="020B0403020202020204"/>
              </a:rPr>
              <a:t>compliance with the HCBS requirements</a:t>
            </a:r>
            <a:r>
              <a:rPr lang="en-US" b="0" i="0" u="none" strike="noStrike" dirty="0">
                <a:effectLst/>
                <a:latin typeface="Helvetica Light" panose="020B0403020202020204"/>
              </a:rPr>
              <a:t>.  If agreement cannot be reached and a guardian is requesting restrictions that cannot be justified as required by the rule, </a:t>
            </a:r>
            <a:r>
              <a:rPr lang="en-US" b="0" i="1" u="none" strike="noStrike" dirty="0">
                <a:effectLst/>
                <a:latin typeface="Helvetica Light" panose="020B0403020202020204"/>
              </a:rPr>
              <a:t>the guardian risks jeopardizing the individual’s HCBS Medicaid Waiver status</a:t>
            </a:r>
            <a:r>
              <a:rPr lang="en-US" b="0" i="0" u="none" strike="noStrike" dirty="0">
                <a:effectLst/>
                <a:latin typeface="Helvetica Light" panose="020B0403020202020204"/>
              </a:rPr>
              <a:t>.  Any restrictions on the individuals’ rights, whether by a guardian or service provider at the guardian’s direction, must be consistent with the HCBS rule modifications process.  Any modifications must be paired with efforts to provide support to an individual to decease the need for the modification and increase their freedoms.</a:t>
            </a:r>
            <a:r>
              <a:rPr lang="en-US" b="0" i="0" dirty="0">
                <a:effectLst/>
                <a:latin typeface="Helvetica Light" panose="020B0403020202020204"/>
              </a:rPr>
              <a:t>​</a:t>
            </a:r>
          </a:p>
          <a:p>
            <a:pPr marL="0" indent="0" algn="l" rtl="0" fontAlgn="base">
              <a:buNone/>
            </a:pPr>
            <a:endParaRPr lang="en-US" b="0" i="0" dirty="0">
              <a:effectLst/>
              <a:latin typeface="Helvetica Light" panose="020B0403020202020204"/>
            </a:endParaRPr>
          </a:p>
          <a:p>
            <a:pPr algn="l" rtl="0" fontAlgn="base">
              <a:buFont typeface="Arial" panose="020B0604020202020204" pitchFamily="34" charset="0"/>
              <a:buChar char="•"/>
            </a:pPr>
            <a:r>
              <a:rPr lang="en-US" b="0" i="0" u="none" strike="noStrike" dirty="0">
                <a:effectLst/>
                <a:latin typeface="Helvetica Light" panose="020B0403020202020204"/>
              </a:rPr>
              <a:t>If there is disagreement on access of an individual to certain freedoms, these issues should be discussed  during the person-centered planning meeting with the goal of coming to a mutually agreeable compromise. </a:t>
            </a:r>
            <a:r>
              <a:rPr lang="en-US" b="0" i="0" dirty="0">
                <a:effectLst/>
                <a:latin typeface="Helvetica Light" panose="020B0403020202020204"/>
              </a:rPr>
              <a:t>​</a:t>
            </a:r>
          </a:p>
          <a:p>
            <a:endParaRPr lang="en-US" dirty="0"/>
          </a:p>
        </p:txBody>
      </p:sp>
      <p:sp>
        <p:nvSpPr>
          <p:cNvPr id="4" name="Date Placeholder 3">
            <a:extLst>
              <a:ext uri="{FF2B5EF4-FFF2-40B4-BE49-F238E27FC236}">
                <a16:creationId xmlns:a16="http://schemas.microsoft.com/office/drawing/2014/main" id="{AF040204-51C2-0082-91B7-87AC1D849A12}"/>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05806B54-406F-A0D5-89EA-BF8624227ECF}"/>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071808B7-A781-352C-44BB-B0BF697FE484}"/>
              </a:ext>
            </a:extLst>
          </p:cNvPr>
          <p:cNvSpPr>
            <a:spLocks noGrp="1"/>
          </p:cNvSpPr>
          <p:nvPr>
            <p:ph type="sldNum" sz="quarter" idx="12"/>
          </p:nvPr>
        </p:nvSpPr>
        <p:spPr/>
        <p:txBody>
          <a:bodyPr/>
          <a:lstStyle/>
          <a:p>
            <a:fld id="{5874D6C6-B3A5-4F2C-A6BF-E3D57C3A1219}" type="slidenum">
              <a:rPr lang="en-US" smtClean="0"/>
              <a:t>30</a:t>
            </a:fld>
            <a:endParaRPr lang="en-US"/>
          </a:p>
        </p:txBody>
      </p:sp>
      <p:sp>
        <p:nvSpPr>
          <p:cNvPr id="7" name="Content Placeholder 6">
            <a:extLst>
              <a:ext uri="{FF2B5EF4-FFF2-40B4-BE49-F238E27FC236}">
                <a16:creationId xmlns:a16="http://schemas.microsoft.com/office/drawing/2014/main" id="{61D87490-9248-085A-3BD5-7B325A4F6BA7}"/>
              </a:ext>
            </a:extLst>
          </p:cNvPr>
          <p:cNvSpPr>
            <a:spLocks noGrp="1"/>
          </p:cNvSpPr>
          <p:nvPr>
            <p:ph sz="quarter" idx="13"/>
          </p:nvPr>
        </p:nvSpPr>
        <p:spPr/>
        <p:txBody>
          <a:bodyPr/>
          <a:lstStyle/>
          <a:p>
            <a:r>
              <a:rPr lang="en-US" dirty="0"/>
              <a:t>HCBS &amp; Guardianship Decisions</a:t>
            </a:r>
          </a:p>
        </p:txBody>
      </p:sp>
    </p:spTree>
    <p:extLst>
      <p:ext uri="{BB962C8B-B14F-4D97-AF65-F5344CB8AC3E}">
        <p14:creationId xmlns:p14="http://schemas.microsoft.com/office/powerpoint/2010/main" val="280577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4BCA5-C53F-A1AE-3898-854D1392CC3F}"/>
              </a:ext>
            </a:extLst>
          </p:cNvPr>
          <p:cNvSpPr>
            <a:spLocks noGrp="1"/>
          </p:cNvSpPr>
          <p:nvPr>
            <p:ph type="title"/>
          </p:nvPr>
        </p:nvSpPr>
        <p:spPr/>
        <p:txBody>
          <a:bodyPr/>
          <a:lstStyle/>
          <a:p>
            <a:r>
              <a:rPr lang="en-US" b="1" dirty="0"/>
              <a:t>HCBS Resources</a:t>
            </a:r>
          </a:p>
        </p:txBody>
      </p:sp>
      <p:sp>
        <p:nvSpPr>
          <p:cNvPr id="3" name="Content Placeholder 2">
            <a:extLst>
              <a:ext uri="{FF2B5EF4-FFF2-40B4-BE49-F238E27FC236}">
                <a16:creationId xmlns:a16="http://schemas.microsoft.com/office/drawing/2014/main" id="{D11699E9-3CFA-5CC1-EA51-D01A8087B20D}"/>
              </a:ext>
            </a:extLst>
          </p:cNvPr>
          <p:cNvSpPr>
            <a:spLocks noGrp="1"/>
          </p:cNvSpPr>
          <p:nvPr>
            <p:ph idx="1"/>
          </p:nvPr>
        </p:nvSpPr>
        <p:spPr>
          <a:xfrm>
            <a:off x="526211" y="2156604"/>
            <a:ext cx="10515600" cy="3617133"/>
          </a:xfrm>
        </p:spPr>
        <p:txBody>
          <a:bodyPr/>
          <a:lstStyle/>
          <a:p>
            <a:pPr marL="0" indent="0" rtl="0" fontAlgn="base">
              <a:buNone/>
            </a:pPr>
            <a:r>
              <a:rPr lang="en-US" sz="2000" b="1" i="0" u="none" strike="noStrike" dirty="0">
                <a:effectLst/>
                <a:latin typeface="Helvetica Light" panose="020B0403020202020204"/>
              </a:rPr>
              <a:t>Statewide Waiver Transition Plan for review: </a:t>
            </a:r>
            <a:r>
              <a:rPr lang="en-US" sz="2000" b="1" i="0" dirty="0">
                <a:effectLst/>
                <a:latin typeface="Helvetica Light" panose="020B0403020202020204"/>
              </a:rPr>
              <a:t>​</a:t>
            </a:r>
          </a:p>
          <a:p>
            <a:pPr rtl="0" fontAlgn="base"/>
            <a:r>
              <a:rPr lang="en-US" sz="2000" b="0" i="0" u="sng" strike="noStrike" dirty="0">
                <a:solidFill>
                  <a:schemeClr val="accent4"/>
                </a:solidFill>
                <a:effectLst/>
                <a:latin typeface="Helvetica Light" panose="020B0403020202020204"/>
                <a:hlinkClick r:id="rId2">
                  <a:extLst>
                    <a:ext uri="{A12FA001-AC4F-418D-AE19-62706E023703}">
                      <ahyp:hlinkClr xmlns:ahyp="http://schemas.microsoft.com/office/drawing/2018/hyperlinkcolor" val="tx"/>
                    </a:ext>
                  </a:extLst>
                </a:hlinkClick>
              </a:rPr>
              <a:t>http://www.dmas.virginia.gov/Content_pgs/HCBS.aspx</a:t>
            </a:r>
            <a:r>
              <a:rPr lang="en-US" sz="2000" b="0" i="0" u="none" strike="noStrike" dirty="0">
                <a:solidFill>
                  <a:schemeClr val="accent4"/>
                </a:solidFill>
                <a:effectLst/>
                <a:latin typeface="Helvetica Light" panose="020B0403020202020204"/>
              </a:rPr>
              <a:t>  </a:t>
            </a:r>
            <a:r>
              <a:rPr lang="en-US" sz="2000" b="0" i="0" dirty="0">
                <a:solidFill>
                  <a:schemeClr val="accent4"/>
                </a:solidFill>
                <a:effectLst/>
                <a:latin typeface="Helvetica Light" panose="020B0403020202020204"/>
              </a:rPr>
              <a:t>​</a:t>
            </a:r>
          </a:p>
          <a:p>
            <a:pPr rtl="0" fontAlgn="base"/>
            <a:endParaRPr lang="en-US" sz="2000" dirty="0">
              <a:solidFill>
                <a:schemeClr val="accent4"/>
              </a:solidFill>
              <a:latin typeface="Helvetica Light" panose="020B0403020202020204"/>
            </a:endParaRPr>
          </a:p>
          <a:p>
            <a:pPr marL="0" indent="0" rtl="0" fontAlgn="base">
              <a:buNone/>
            </a:pPr>
            <a:r>
              <a:rPr lang="en-US" sz="2000" b="1" i="0" dirty="0">
                <a:effectLst/>
                <a:latin typeface="Helvetica Light" panose="020B0403020202020204"/>
              </a:rPr>
              <a:t>HCBS Toolkit</a:t>
            </a:r>
          </a:p>
          <a:p>
            <a:pPr algn="l" rtl="0" fontAlgn="base"/>
            <a:r>
              <a:rPr lang="en-US" sz="2000" b="0" i="0" dirty="0">
                <a:effectLst/>
                <a:latin typeface="Corbel" panose="020B0503020204020204" pitchFamily="34" charset="0"/>
              </a:rPr>
              <a:t>​</a:t>
            </a:r>
            <a:r>
              <a:rPr lang="en-US" sz="2000" b="0" i="0" u="none" strike="noStrike" dirty="0">
                <a:effectLst/>
                <a:latin typeface="Helvetica Light" panose="020B0403020202020204"/>
              </a:rPr>
              <a:t>The Toolkit can be located on the DMAS Website:</a:t>
            </a:r>
            <a:r>
              <a:rPr lang="en-US" sz="2000" b="0" i="0" dirty="0">
                <a:effectLst/>
                <a:latin typeface="Helvetica Light" panose="020B0403020202020204"/>
              </a:rPr>
              <a:t>​</a:t>
            </a:r>
          </a:p>
          <a:p>
            <a:pPr algn="l" rtl="0" fontAlgn="base"/>
            <a:r>
              <a:rPr lang="en-US" sz="2000" b="0" i="0" u="sng" strike="noStrike" dirty="0">
                <a:solidFill>
                  <a:schemeClr val="accent4"/>
                </a:solidFill>
                <a:effectLst/>
                <a:latin typeface="Helvetica Light" panose="020B0403020202020204"/>
                <a:hlinkClick r:id="rId3">
                  <a:extLst>
                    <a:ext uri="{A12FA001-AC4F-418D-AE19-62706E023703}">
                      <ahyp:hlinkClr xmlns:ahyp="http://schemas.microsoft.com/office/drawing/2018/hyperlinkcolor" val="tx"/>
                    </a:ext>
                  </a:extLst>
                </a:hlinkClick>
              </a:rPr>
              <a:t>https://www.dmas.virginia.gov/for-providers/long-term-care/waivers/home-and-community-based-services-toolkit/</a:t>
            </a:r>
            <a:r>
              <a:rPr lang="en-US" sz="2000" b="0" i="0" dirty="0">
                <a:solidFill>
                  <a:schemeClr val="accent4"/>
                </a:solidFill>
                <a:effectLst/>
                <a:latin typeface="Helvetica Light" panose="020B0403020202020204"/>
              </a:rPr>
              <a:t>​</a:t>
            </a:r>
            <a:endParaRPr lang="en-US" sz="2000" b="0" i="0" dirty="0">
              <a:effectLst/>
              <a:latin typeface="Helvetica Light" panose="020B0403020202020204"/>
            </a:endParaRPr>
          </a:p>
          <a:p>
            <a:pPr algn="l" rtl="0" fontAlgn="base"/>
            <a:r>
              <a:rPr lang="en-US" sz="2000" b="0" i="0" u="none" strike="noStrike" dirty="0">
                <a:effectLst/>
                <a:latin typeface="Helvetica Light" panose="020B0403020202020204"/>
              </a:rPr>
              <a:t>You may also reach out directly to DMAS</a:t>
            </a:r>
            <a:r>
              <a:rPr lang="en-US" sz="2000" b="0" i="0" dirty="0">
                <a:effectLst/>
                <a:latin typeface="Helvetica Light" panose="020B0403020202020204"/>
              </a:rPr>
              <a:t>​</a:t>
            </a:r>
          </a:p>
          <a:p>
            <a:pPr algn="l" rtl="0" fontAlgn="base"/>
            <a:r>
              <a:rPr lang="en-US" sz="2000" b="0" i="0" u="sng" strike="noStrike" dirty="0">
                <a:solidFill>
                  <a:schemeClr val="accent4"/>
                </a:solidFill>
                <a:effectLst/>
                <a:latin typeface="Helvetica Light" panose="020B0403020202020204"/>
                <a:hlinkClick r:id="rId4">
                  <a:extLst>
                    <a:ext uri="{A12FA001-AC4F-418D-AE19-62706E023703}">
                      <ahyp:hlinkClr xmlns:ahyp="http://schemas.microsoft.com/office/drawing/2018/hyperlinkcolor" val="tx"/>
                    </a:ext>
                  </a:extLst>
                </a:hlinkClick>
              </a:rPr>
              <a:t>hcbscomments@dmas.virginia.gov</a:t>
            </a:r>
            <a:r>
              <a:rPr lang="en-US" sz="2000" b="0" i="0" dirty="0">
                <a:solidFill>
                  <a:schemeClr val="accent4"/>
                </a:solidFill>
                <a:effectLst/>
                <a:latin typeface="Helvetica Light" panose="020B0403020202020204"/>
              </a:rPr>
              <a:t>​</a:t>
            </a:r>
          </a:p>
          <a:p>
            <a:pPr rtl="0" fontAlgn="base"/>
            <a:endParaRPr lang="en-US" b="0" i="0" dirty="0">
              <a:effectLst/>
              <a:latin typeface="Helvetica Light" panose="020B0403020202020204"/>
            </a:endParaRPr>
          </a:p>
          <a:p>
            <a:endParaRPr lang="en-US" dirty="0"/>
          </a:p>
        </p:txBody>
      </p:sp>
      <p:sp>
        <p:nvSpPr>
          <p:cNvPr id="4" name="Date Placeholder 3">
            <a:extLst>
              <a:ext uri="{FF2B5EF4-FFF2-40B4-BE49-F238E27FC236}">
                <a16:creationId xmlns:a16="http://schemas.microsoft.com/office/drawing/2014/main" id="{93B624CA-7B42-5033-E744-32116DDBD4F5}"/>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920F392C-B555-8866-F9D6-FEDF253B3584}"/>
              </a:ext>
            </a:extLst>
          </p:cNvPr>
          <p:cNvSpPr>
            <a:spLocks noGrp="1"/>
          </p:cNvSpPr>
          <p:nvPr>
            <p:ph type="ftr" sz="quarter" idx="11"/>
          </p:nvPr>
        </p:nvSpPr>
        <p:spPr/>
        <p:txBody>
          <a:bodyPr/>
          <a:lstStyle/>
          <a:p>
            <a:endParaRPr lang="en-US" dirty="0"/>
          </a:p>
          <a:p>
            <a:r>
              <a:rPr lang="en-US" dirty="0"/>
              <a:t>Individual/Family/Guardian HCBS Presentation</a:t>
            </a:r>
          </a:p>
          <a:p>
            <a:endParaRPr lang="en-US" dirty="0"/>
          </a:p>
          <a:p>
            <a:endParaRPr lang="en-US" dirty="0"/>
          </a:p>
        </p:txBody>
      </p:sp>
      <p:sp>
        <p:nvSpPr>
          <p:cNvPr id="6" name="Slide Number Placeholder 5">
            <a:extLst>
              <a:ext uri="{FF2B5EF4-FFF2-40B4-BE49-F238E27FC236}">
                <a16:creationId xmlns:a16="http://schemas.microsoft.com/office/drawing/2014/main" id="{E0323616-0256-E2BF-3689-19ECCC038B15}"/>
              </a:ext>
            </a:extLst>
          </p:cNvPr>
          <p:cNvSpPr>
            <a:spLocks noGrp="1"/>
          </p:cNvSpPr>
          <p:nvPr>
            <p:ph type="sldNum" sz="quarter" idx="12"/>
          </p:nvPr>
        </p:nvSpPr>
        <p:spPr/>
        <p:txBody>
          <a:bodyPr/>
          <a:lstStyle/>
          <a:p>
            <a:fld id="{5874D6C6-B3A5-4F2C-A6BF-E3D57C3A1219}" type="slidenum">
              <a:rPr lang="en-US" smtClean="0"/>
              <a:t>31</a:t>
            </a:fld>
            <a:endParaRPr lang="en-US"/>
          </a:p>
        </p:txBody>
      </p:sp>
      <p:sp>
        <p:nvSpPr>
          <p:cNvPr id="7" name="Content Placeholder 6">
            <a:extLst>
              <a:ext uri="{FF2B5EF4-FFF2-40B4-BE49-F238E27FC236}">
                <a16:creationId xmlns:a16="http://schemas.microsoft.com/office/drawing/2014/main" id="{044D4E68-84CF-1685-FBC7-3C4C4D5C000B}"/>
              </a:ext>
            </a:extLst>
          </p:cNvPr>
          <p:cNvSpPr>
            <a:spLocks noGrp="1"/>
          </p:cNvSpPr>
          <p:nvPr>
            <p:ph sz="quarter" idx="13"/>
          </p:nvPr>
        </p:nvSpPr>
        <p:spPr/>
        <p:txBody>
          <a:bodyPr/>
          <a:lstStyle/>
          <a:p>
            <a:r>
              <a:rPr lang="en-US" dirty="0"/>
              <a:t>Resources</a:t>
            </a:r>
          </a:p>
        </p:txBody>
      </p:sp>
      <p:pic>
        <p:nvPicPr>
          <p:cNvPr id="1026" name="Picture 2">
            <a:extLst>
              <a:ext uri="{FF2B5EF4-FFF2-40B4-BE49-F238E27FC236}">
                <a16:creationId xmlns:a16="http://schemas.microsoft.com/office/drawing/2014/main" id="{5B33E35A-F7E3-D0DD-344C-9E31A44CBBD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00536" y="2367755"/>
            <a:ext cx="147637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13815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1D7CD-48CE-C5E5-132B-099CAC04C5AB}"/>
              </a:ext>
            </a:extLst>
          </p:cNvPr>
          <p:cNvSpPr>
            <a:spLocks noGrp="1"/>
          </p:cNvSpPr>
          <p:nvPr>
            <p:ph type="title"/>
          </p:nvPr>
        </p:nvSpPr>
        <p:spPr/>
        <p:txBody>
          <a:bodyPr/>
          <a:lstStyle/>
          <a:p>
            <a:r>
              <a:rPr lang="en-US" b="1" dirty="0"/>
              <a:t>HCBS Resources</a:t>
            </a:r>
          </a:p>
        </p:txBody>
      </p:sp>
      <p:sp>
        <p:nvSpPr>
          <p:cNvPr id="3" name="Content Placeholder 2">
            <a:extLst>
              <a:ext uri="{FF2B5EF4-FFF2-40B4-BE49-F238E27FC236}">
                <a16:creationId xmlns:a16="http://schemas.microsoft.com/office/drawing/2014/main" id="{44763E68-4DA6-C8B0-1715-1D62111FCFA5}"/>
              </a:ext>
            </a:extLst>
          </p:cNvPr>
          <p:cNvSpPr>
            <a:spLocks noGrp="1"/>
          </p:cNvSpPr>
          <p:nvPr>
            <p:ph idx="1"/>
          </p:nvPr>
        </p:nvSpPr>
        <p:spPr>
          <a:xfrm>
            <a:off x="457200" y="2061714"/>
            <a:ext cx="10515600" cy="3750124"/>
          </a:xfrm>
        </p:spPr>
        <p:txBody>
          <a:bodyPr>
            <a:normAutofit/>
          </a:bodyPr>
          <a:lstStyle/>
          <a:p>
            <a:pPr marL="0" indent="0">
              <a:buNone/>
            </a:pPr>
            <a:r>
              <a:rPr lang="en-US" b="1" dirty="0">
                <a:latin typeface="Helvetica Light" panose="020B0403020202020204"/>
              </a:rPr>
              <a:t>	</a:t>
            </a:r>
            <a:r>
              <a:rPr lang="en-US" sz="2000" b="1" dirty="0">
                <a:latin typeface="Helvetica Light" panose="020B0403020202020204"/>
              </a:rPr>
              <a:t>DMAS </a:t>
            </a:r>
          </a:p>
          <a:p>
            <a:pPr marL="0" indent="0">
              <a:buNone/>
            </a:pPr>
            <a:r>
              <a:rPr lang="en-US" sz="2000" dirty="0">
                <a:latin typeface="Helvetica Light" panose="020B0403020202020204"/>
              </a:rPr>
              <a:t>	Katie Morris, Quality and Service Integrity Manager</a:t>
            </a:r>
          </a:p>
          <a:p>
            <a:pPr marL="914400" lvl="2" indent="0">
              <a:buNone/>
            </a:pPr>
            <a:r>
              <a:rPr lang="en-US" sz="2000" dirty="0">
                <a:solidFill>
                  <a:schemeClr val="accent4"/>
                </a:solidFill>
                <a:latin typeface="Helvetica Light" panose="020B0403020202020204"/>
                <a:hlinkClick r:id="rId2">
                  <a:extLst>
                    <a:ext uri="{A12FA001-AC4F-418D-AE19-62706E023703}">
                      <ahyp:hlinkClr xmlns:ahyp="http://schemas.microsoft.com/office/drawing/2018/hyperlinkcolor" val="tx"/>
                    </a:ext>
                  </a:extLst>
                </a:hlinkClick>
              </a:rPr>
              <a:t>Katie.morris@dmas.virginia.gov</a:t>
            </a:r>
            <a:endParaRPr lang="en-US" sz="2000" dirty="0">
              <a:solidFill>
                <a:schemeClr val="accent4"/>
              </a:solidFill>
              <a:latin typeface="Helvetica Light" panose="020B0403020202020204"/>
            </a:endParaRPr>
          </a:p>
          <a:p>
            <a:pPr marL="914400" lvl="2" indent="0">
              <a:buNone/>
            </a:pPr>
            <a:endParaRPr lang="en-US" sz="2000" dirty="0">
              <a:solidFill>
                <a:schemeClr val="accent4"/>
              </a:solidFill>
              <a:latin typeface="Helvetica Light" panose="020B0403020202020204"/>
            </a:endParaRPr>
          </a:p>
          <a:p>
            <a:pPr marL="914400" lvl="2" indent="0">
              <a:buNone/>
            </a:pPr>
            <a:r>
              <a:rPr lang="en-US" sz="2000" b="1" dirty="0">
                <a:latin typeface="Helvetica Light" panose="020B0403020202020204"/>
              </a:rPr>
              <a:t>DBHDS</a:t>
            </a:r>
          </a:p>
          <a:p>
            <a:pPr marL="914400" lvl="2" indent="0">
              <a:buNone/>
            </a:pPr>
            <a:r>
              <a:rPr lang="en-US" sz="2000" dirty="0">
                <a:latin typeface="Helvetica Light" panose="020B0403020202020204"/>
              </a:rPr>
              <a:t>Amie Brittain, Policy and Compliance Manager</a:t>
            </a:r>
          </a:p>
          <a:p>
            <a:pPr marL="914400" lvl="2" indent="0">
              <a:buNone/>
            </a:pPr>
            <a:r>
              <a:rPr lang="en-US" sz="2000" dirty="0">
                <a:solidFill>
                  <a:schemeClr val="accent4"/>
                </a:solidFill>
                <a:latin typeface="Helvetica Light" panose="020B0403020202020204"/>
                <a:hlinkClick r:id="rId3">
                  <a:extLst>
                    <a:ext uri="{A12FA001-AC4F-418D-AE19-62706E023703}">
                      <ahyp:hlinkClr xmlns:ahyp="http://schemas.microsoft.com/office/drawing/2018/hyperlinkcolor" val="tx"/>
                    </a:ext>
                  </a:extLst>
                </a:hlinkClick>
              </a:rPr>
              <a:t>Amie.brittain@dbhds.virginia.gov</a:t>
            </a:r>
            <a:endParaRPr lang="en-US" sz="2000" dirty="0">
              <a:solidFill>
                <a:schemeClr val="accent4"/>
              </a:solidFill>
              <a:latin typeface="Helvetica Light" panose="020B0403020202020204"/>
            </a:endParaRPr>
          </a:p>
          <a:p>
            <a:pPr marL="914400" lvl="2" indent="0">
              <a:buNone/>
            </a:pPr>
            <a:endParaRPr lang="en-US" sz="2000" dirty="0">
              <a:solidFill>
                <a:schemeClr val="accent4"/>
              </a:solidFill>
              <a:latin typeface="Helvetica Light" panose="020B0403020202020204"/>
            </a:endParaRPr>
          </a:p>
          <a:p>
            <a:pPr marL="914400" lvl="2" indent="0">
              <a:buNone/>
            </a:pPr>
            <a:endParaRPr lang="en-US" dirty="0"/>
          </a:p>
        </p:txBody>
      </p:sp>
      <p:sp>
        <p:nvSpPr>
          <p:cNvPr id="4" name="Date Placeholder 3">
            <a:extLst>
              <a:ext uri="{FF2B5EF4-FFF2-40B4-BE49-F238E27FC236}">
                <a16:creationId xmlns:a16="http://schemas.microsoft.com/office/drawing/2014/main" id="{7A54DDA3-D4ED-6242-1457-3B9A674E409E}"/>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B5393572-52CA-485A-E4DD-A881FFDFD245}"/>
              </a:ext>
            </a:extLst>
          </p:cNvPr>
          <p:cNvSpPr>
            <a:spLocks noGrp="1"/>
          </p:cNvSpPr>
          <p:nvPr>
            <p:ph type="ftr" sz="quarter" idx="11"/>
          </p:nvPr>
        </p:nvSpPr>
        <p:spPr/>
        <p:txBody>
          <a:bodyPr/>
          <a:lstStyle/>
          <a:p>
            <a:endParaRPr lang="en-US" dirty="0"/>
          </a:p>
          <a:p>
            <a:r>
              <a:rPr lang="en-US" dirty="0"/>
              <a:t>Individual/Family/Guardian HCBS Presentation</a:t>
            </a:r>
          </a:p>
          <a:p>
            <a:endParaRPr lang="en-US" dirty="0"/>
          </a:p>
          <a:p>
            <a:endParaRPr lang="en-US" dirty="0"/>
          </a:p>
        </p:txBody>
      </p:sp>
      <p:sp>
        <p:nvSpPr>
          <p:cNvPr id="6" name="Slide Number Placeholder 5">
            <a:extLst>
              <a:ext uri="{FF2B5EF4-FFF2-40B4-BE49-F238E27FC236}">
                <a16:creationId xmlns:a16="http://schemas.microsoft.com/office/drawing/2014/main" id="{7E04EA1B-7E97-5296-BABA-36091E8D85EF}"/>
              </a:ext>
            </a:extLst>
          </p:cNvPr>
          <p:cNvSpPr>
            <a:spLocks noGrp="1"/>
          </p:cNvSpPr>
          <p:nvPr>
            <p:ph type="sldNum" sz="quarter" idx="12"/>
          </p:nvPr>
        </p:nvSpPr>
        <p:spPr/>
        <p:txBody>
          <a:bodyPr/>
          <a:lstStyle/>
          <a:p>
            <a:fld id="{5874D6C6-B3A5-4F2C-A6BF-E3D57C3A1219}" type="slidenum">
              <a:rPr lang="en-US" smtClean="0"/>
              <a:t>32</a:t>
            </a:fld>
            <a:endParaRPr lang="en-US"/>
          </a:p>
        </p:txBody>
      </p:sp>
      <p:sp>
        <p:nvSpPr>
          <p:cNvPr id="7" name="Content Placeholder 6">
            <a:extLst>
              <a:ext uri="{FF2B5EF4-FFF2-40B4-BE49-F238E27FC236}">
                <a16:creationId xmlns:a16="http://schemas.microsoft.com/office/drawing/2014/main" id="{4535DB9D-4CCC-C8D5-B97A-9F48FE0544FF}"/>
              </a:ext>
            </a:extLst>
          </p:cNvPr>
          <p:cNvSpPr>
            <a:spLocks noGrp="1"/>
          </p:cNvSpPr>
          <p:nvPr>
            <p:ph sz="quarter" idx="13"/>
          </p:nvPr>
        </p:nvSpPr>
        <p:spPr/>
        <p:txBody>
          <a:bodyPr/>
          <a:lstStyle/>
          <a:p>
            <a:r>
              <a:rPr lang="en-US" dirty="0"/>
              <a:t>Resources</a:t>
            </a:r>
          </a:p>
        </p:txBody>
      </p:sp>
      <p:pic>
        <p:nvPicPr>
          <p:cNvPr id="12290" name="Picture 2" descr="Contact Us - DP Coaching Centre">
            <a:extLst>
              <a:ext uri="{FF2B5EF4-FFF2-40B4-BE49-F238E27FC236}">
                <a16:creationId xmlns:a16="http://schemas.microsoft.com/office/drawing/2014/main" id="{45F1B28E-672A-6068-3FB8-A33032FA86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6030" y="1792344"/>
            <a:ext cx="3506770" cy="2918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336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54CE9-926A-66CC-483D-8EBE47FB893E}"/>
              </a:ext>
            </a:extLst>
          </p:cNvPr>
          <p:cNvSpPr>
            <a:spLocks noGrp="1"/>
          </p:cNvSpPr>
          <p:nvPr>
            <p:ph type="title"/>
          </p:nvPr>
        </p:nvSpPr>
        <p:spPr/>
        <p:txBody>
          <a:bodyPr/>
          <a:lstStyle/>
          <a:p>
            <a:r>
              <a:rPr lang="en-US" b="1" dirty="0"/>
              <a:t>Why was the HCBS Settings Rule drafted?</a:t>
            </a:r>
          </a:p>
        </p:txBody>
      </p:sp>
      <p:sp>
        <p:nvSpPr>
          <p:cNvPr id="3" name="Content Placeholder 2">
            <a:extLst>
              <a:ext uri="{FF2B5EF4-FFF2-40B4-BE49-F238E27FC236}">
                <a16:creationId xmlns:a16="http://schemas.microsoft.com/office/drawing/2014/main" id="{6BE744F5-47E6-8763-3578-773CE3D6E0D4}"/>
              </a:ext>
            </a:extLst>
          </p:cNvPr>
          <p:cNvSpPr>
            <a:spLocks noGrp="1"/>
          </p:cNvSpPr>
          <p:nvPr>
            <p:ph idx="1"/>
          </p:nvPr>
        </p:nvSpPr>
        <p:spPr>
          <a:xfrm>
            <a:off x="457200" y="2568574"/>
            <a:ext cx="10515600" cy="3521675"/>
          </a:xfrm>
        </p:spPr>
        <p:txBody>
          <a:bodyPr>
            <a:normAutofit/>
          </a:bodyPr>
          <a:lstStyle/>
          <a:p>
            <a:pPr marL="0" indent="0">
              <a:spcAft>
                <a:spcPts val="600"/>
              </a:spcAft>
              <a:buNone/>
            </a:pPr>
            <a:r>
              <a:rPr lang="en-US" sz="2000" dirty="0">
                <a:latin typeface="Helvetica Light" panose="020B0403020202020204"/>
              </a:rPr>
              <a:t>CMS answered this question with the following </a:t>
            </a:r>
            <a:r>
              <a:rPr lang="en-US" sz="2000" dirty="0">
                <a:latin typeface="Helvetica Light" panose="020B0403020202020204"/>
                <a:hlinkClick r:id="rId3"/>
              </a:rPr>
              <a:t>response</a:t>
            </a:r>
            <a:r>
              <a:rPr lang="en-US" sz="2000" dirty="0">
                <a:latin typeface="Helvetica Light" panose="020B0403020202020204"/>
              </a:rPr>
              <a:t>:</a:t>
            </a:r>
          </a:p>
          <a:p>
            <a:pPr marL="0" indent="0">
              <a:spcAft>
                <a:spcPts val="600"/>
              </a:spcAft>
              <a:buNone/>
            </a:pPr>
            <a:r>
              <a:rPr lang="en-US" sz="2000" i="1" dirty="0">
                <a:latin typeface="Helvetica Light" panose="020B0403020202020204"/>
              </a:rPr>
              <a:t>Section 1915(c) of the Social Security Act was established in 1981 to allow states opportunities to provide optional Medicaid services to individuals with chronic illness and disabilities as alternatives to institutional care.  Over time, a variety of settings were developed to serve individuals in need of long-term services and supports and questions arose as to whether certain settings presented </a:t>
            </a:r>
            <a:r>
              <a:rPr lang="en-US" sz="2000" b="1" i="1" dirty="0">
                <a:latin typeface="Helvetica Light" panose="020B0403020202020204"/>
              </a:rPr>
              <a:t>true alternatives to institutions</a:t>
            </a:r>
            <a:r>
              <a:rPr lang="en-US" sz="2000" i="1" dirty="0">
                <a:latin typeface="Helvetica Light" panose="020B0403020202020204"/>
              </a:rPr>
              <a:t>.  </a:t>
            </a:r>
          </a:p>
          <a:p>
            <a:pPr marL="0" indent="0">
              <a:spcAft>
                <a:spcPts val="600"/>
              </a:spcAft>
              <a:buNone/>
            </a:pPr>
            <a:r>
              <a:rPr lang="en-US" sz="2000" i="1" dirty="0">
                <a:latin typeface="Helvetica Light" panose="020B0403020202020204"/>
              </a:rPr>
              <a:t>It became clear that CMS needed to develop rules that distinguish home and community-based settings from institutional settings.  CMS is committed to ensuring that individuals served in Medicaid home and community-based programs have access to the benefits of community living and have full opportunity to be integrated in their communities. </a:t>
            </a:r>
          </a:p>
          <a:p>
            <a:endParaRPr lang="en-US" dirty="0"/>
          </a:p>
        </p:txBody>
      </p:sp>
      <p:sp>
        <p:nvSpPr>
          <p:cNvPr id="4" name="Date Placeholder 3">
            <a:extLst>
              <a:ext uri="{FF2B5EF4-FFF2-40B4-BE49-F238E27FC236}">
                <a16:creationId xmlns:a16="http://schemas.microsoft.com/office/drawing/2014/main" id="{67DCFE6A-C940-8A36-BFB0-5F34145B9A17}"/>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DFEEA0C7-F1C6-750F-F868-7FD4B11D4314}"/>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C2815B2F-48DC-82F5-B85C-E5542734E14A}"/>
              </a:ext>
            </a:extLst>
          </p:cNvPr>
          <p:cNvSpPr>
            <a:spLocks noGrp="1"/>
          </p:cNvSpPr>
          <p:nvPr>
            <p:ph type="sldNum" sz="quarter" idx="12"/>
          </p:nvPr>
        </p:nvSpPr>
        <p:spPr/>
        <p:txBody>
          <a:bodyPr/>
          <a:lstStyle/>
          <a:p>
            <a:fld id="{5874D6C6-B3A5-4F2C-A6BF-E3D57C3A1219}" type="slidenum">
              <a:rPr lang="en-US" smtClean="0"/>
              <a:t>4</a:t>
            </a:fld>
            <a:endParaRPr lang="en-US"/>
          </a:p>
        </p:txBody>
      </p:sp>
      <p:sp>
        <p:nvSpPr>
          <p:cNvPr id="7" name="Content Placeholder 6">
            <a:extLst>
              <a:ext uri="{FF2B5EF4-FFF2-40B4-BE49-F238E27FC236}">
                <a16:creationId xmlns:a16="http://schemas.microsoft.com/office/drawing/2014/main" id="{D71AD19C-83ED-CF5C-36F3-B47E2D34C5F9}"/>
              </a:ext>
            </a:extLst>
          </p:cNvPr>
          <p:cNvSpPr>
            <a:spLocks noGrp="1"/>
          </p:cNvSpPr>
          <p:nvPr>
            <p:ph sz="quarter" idx="13"/>
          </p:nvPr>
        </p:nvSpPr>
        <p:spPr/>
        <p:txBody>
          <a:bodyPr/>
          <a:lstStyle/>
          <a:p>
            <a:r>
              <a:rPr lang="en-US" dirty="0"/>
              <a:t>Why HCBS Rule?</a:t>
            </a:r>
          </a:p>
        </p:txBody>
      </p:sp>
    </p:spTree>
    <p:extLst>
      <p:ext uri="{BB962C8B-B14F-4D97-AF65-F5344CB8AC3E}">
        <p14:creationId xmlns:p14="http://schemas.microsoft.com/office/powerpoint/2010/main" val="2635493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0169A-ACFE-7BF9-4EF3-5C2197FF0206}"/>
              </a:ext>
            </a:extLst>
          </p:cNvPr>
          <p:cNvSpPr>
            <a:spLocks noGrp="1"/>
          </p:cNvSpPr>
          <p:nvPr>
            <p:ph type="title"/>
          </p:nvPr>
        </p:nvSpPr>
        <p:spPr/>
        <p:txBody>
          <a:bodyPr/>
          <a:lstStyle/>
          <a:p>
            <a:r>
              <a:rPr lang="en-US" b="1" dirty="0"/>
              <a:t>Who does HCBS impact?</a:t>
            </a:r>
          </a:p>
        </p:txBody>
      </p:sp>
      <p:sp>
        <p:nvSpPr>
          <p:cNvPr id="3" name="Content Placeholder 2">
            <a:extLst>
              <a:ext uri="{FF2B5EF4-FFF2-40B4-BE49-F238E27FC236}">
                <a16:creationId xmlns:a16="http://schemas.microsoft.com/office/drawing/2014/main" id="{5EE48EF6-634F-B961-016A-54849B5A0F02}"/>
              </a:ext>
            </a:extLst>
          </p:cNvPr>
          <p:cNvSpPr>
            <a:spLocks noGrp="1"/>
          </p:cNvSpPr>
          <p:nvPr>
            <p:ph idx="1"/>
          </p:nvPr>
        </p:nvSpPr>
        <p:spPr>
          <a:xfrm>
            <a:off x="457200" y="2568574"/>
            <a:ext cx="10515600" cy="3469917"/>
          </a:xfrm>
        </p:spPr>
        <p:txBody>
          <a:bodyPr/>
          <a:lstStyle/>
          <a:p>
            <a:r>
              <a:rPr lang="en-US" sz="2400" dirty="0">
                <a:latin typeface="Helvetica Light" panose="020B0403020202020204"/>
              </a:rPr>
              <a:t>CMS has the authority to apply the final rule for all individuals who receive 1915 (C, I and K) services. In Virginia, this impacts individuals who receive services from the Community Living (CL), Family and Individual Supports (FIS), Building Independence (BI) and CCC+ Waivers. </a:t>
            </a:r>
          </a:p>
          <a:p>
            <a:endParaRPr lang="en-US" dirty="0"/>
          </a:p>
        </p:txBody>
      </p:sp>
      <p:sp>
        <p:nvSpPr>
          <p:cNvPr id="4" name="Date Placeholder 3">
            <a:extLst>
              <a:ext uri="{FF2B5EF4-FFF2-40B4-BE49-F238E27FC236}">
                <a16:creationId xmlns:a16="http://schemas.microsoft.com/office/drawing/2014/main" id="{825DBDBE-90CE-5BBC-23B9-D040378B3BEF}"/>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164473C5-B2B5-B2FF-AB81-650D93820E69}"/>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B7B99F18-A7D9-975E-B269-4F13F0BB247C}"/>
              </a:ext>
            </a:extLst>
          </p:cNvPr>
          <p:cNvSpPr>
            <a:spLocks noGrp="1"/>
          </p:cNvSpPr>
          <p:nvPr>
            <p:ph type="sldNum" sz="quarter" idx="12"/>
          </p:nvPr>
        </p:nvSpPr>
        <p:spPr/>
        <p:txBody>
          <a:bodyPr/>
          <a:lstStyle/>
          <a:p>
            <a:fld id="{5874D6C6-B3A5-4F2C-A6BF-E3D57C3A1219}" type="slidenum">
              <a:rPr lang="en-US" smtClean="0"/>
              <a:t>5</a:t>
            </a:fld>
            <a:endParaRPr lang="en-US" dirty="0"/>
          </a:p>
        </p:txBody>
      </p:sp>
      <p:sp>
        <p:nvSpPr>
          <p:cNvPr id="7" name="Content Placeholder 6">
            <a:extLst>
              <a:ext uri="{FF2B5EF4-FFF2-40B4-BE49-F238E27FC236}">
                <a16:creationId xmlns:a16="http://schemas.microsoft.com/office/drawing/2014/main" id="{8D7A6032-19CF-F51A-0032-2ACD78CB9F0E}"/>
              </a:ext>
            </a:extLst>
          </p:cNvPr>
          <p:cNvSpPr>
            <a:spLocks noGrp="1"/>
          </p:cNvSpPr>
          <p:nvPr>
            <p:ph sz="quarter" idx="13"/>
          </p:nvPr>
        </p:nvSpPr>
        <p:spPr/>
        <p:txBody>
          <a:bodyPr/>
          <a:lstStyle/>
          <a:p>
            <a:r>
              <a:rPr lang="en-US" dirty="0"/>
              <a:t>HCBS Impact</a:t>
            </a:r>
          </a:p>
        </p:txBody>
      </p:sp>
      <p:sp>
        <p:nvSpPr>
          <p:cNvPr id="8" name="Double Wave 7">
            <a:extLst>
              <a:ext uri="{FF2B5EF4-FFF2-40B4-BE49-F238E27FC236}">
                <a16:creationId xmlns:a16="http://schemas.microsoft.com/office/drawing/2014/main" id="{5C3E0C34-8C60-1F89-A528-9A3366F3B442}"/>
              </a:ext>
            </a:extLst>
          </p:cNvPr>
          <p:cNvSpPr/>
          <p:nvPr/>
        </p:nvSpPr>
        <p:spPr>
          <a:xfrm>
            <a:off x="3804248" y="4190205"/>
            <a:ext cx="3510951" cy="914400"/>
          </a:xfrm>
          <a:prstGeom prst="doubleWav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solidFill>
                  <a:schemeClr val="bg1"/>
                </a:solidFill>
                <a:latin typeface="Helvetica Light" panose="020B0403020202020204"/>
              </a:rPr>
              <a:t>Human Rights Regulations covering ALL DBHDS licensed services</a:t>
            </a:r>
          </a:p>
        </p:txBody>
      </p:sp>
      <p:sp>
        <p:nvSpPr>
          <p:cNvPr id="9" name="Double Wave 8">
            <a:extLst>
              <a:ext uri="{FF2B5EF4-FFF2-40B4-BE49-F238E27FC236}">
                <a16:creationId xmlns:a16="http://schemas.microsoft.com/office/drawing/2014/main" id="{29813E8E-8F62-5BBA-5F18-D1C5E401FCFB}"/>
              </a:ext>
            </a:extLst>
          </p:cNvPr>
          <p:cNvSpPr/>
          <p:nvPr/>
        </p:nvSpPr>
        <p:spPr>
          <a:xfrm>
            <a:off x="4641012" y="5264526"/>
            <a:ext cx="1708030" cy="547311"/>
          </a:xfrm>
          <a:prstGeom prst="doubleWav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latin typeface="Helvetica Light" panose="020B0403020202020204"/>
              </a:rPr>
              <a:t>HCBS Services</a:t>
            </a:r>
          </a:p>
        </p:txBody>
      </p:sp>
    </p:spTree>
    <p:extLst>
      <p:ext uri="{BB962C8B-B14F-4D97-AF65-F5344CB8AC3E}">
        <p14:creationId xmlns:p14="http://schemas.microsoft.com/office/powerpoint/2010/main" val="3859675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F92BB-4814-865E-09A6-0786682D9769}"/>
              </a:ext>
            </a:extLst>
          </p:cNvPr>
          <p:cNvSpPr>
            <a:spLocks noGrp="1"/>
          </p:cNvSpPr>
          <p:nvPr>
            <p:ph type="title"/>
          </p:nvPr>
        </p:nvSpPr>
        <p:spPr>
          <a:xfrm>
            <a:off x="457200" y="1084263"/>
            <a:ext cx="10515600" cy="692780"/>
          </a:xfrm>
        </p:spPr>
        <p:txBody>
          <a:bodyPr/>
          <a:lstStyle/>
          <a:p>
            <a:r>
              <a:rPr lang="en-US" b="1" dirty="0"/>
              <a:t>HCBS Impacts – Dean’s Story</a:t>
            </a:r>
          </a:p>
        </p:txBody>
      </p:sp>
      <p:sp>
        <p:nvSpPr>
          <p:cNvPr id="3" name="Content Placeholder 2">
            <a:extLst>
              <a:ext uri="{FF2B5EF4-FFF2-40B4-BE49-F238E27FC236}">
                <a16:creationId xmlns:a16="http://schemas.microsoft.com/office/drawing/2014/main" id="{48895D2F-509A-22D6-6324-0351B8FD719A}"/>
              </a:ext>
            </a:extLst>
          </p:cNvPr>
          <p:cNvSpPr>
            <a:spLocks noGrp="1"/>
          </p:cNvSpPr>
          <p:nvPr>
            <p:ph idx="1"/>
          </p:nvPr>
        </p:nvSpPr>
        <p:spPr>
          <a:xfrm>
            <a:off x="457200" y="1777044"/>
            <a:ext cx="10515600" cy="4034794"/>
          </a:xfrm>
        </p:spPr>
        <p:txBody>
          <a:bodyPr>
            <a:normAutofit fontScale="92500" lnSpcReduction="20000"/>
          </a:bodyPr>
          <a:lstStyle/>
          <a:p>
            <a:pPr>
              <a:spcBef>
                <a:spcPts val="0"/>
              </a:spcBef>
            </a:pPr>
            <a:r>
              <a:rPr lang="en-US" sz="2700" dirty="0">
                <a:latin typeface="Helvetica Light" panose="020B0403020202020204"/>
              </a:rPr>
              <a:t>Dean is a young man who has lived in several different group homes. He was regularly asked to find other residential providers due to aggressive behaviors towards the staff. Dean moved into a sponsored residential setting and was able to develop a great rapport with his staff person who focused on building independent living skills to Dean. </a:t>
            </a:r>
          </a:p>
          <a:p>
            <a:pPr marL="341313" indent="0">
              <a:spcBef>
                <a:spcPts val="0"/>
              </a:spcBef>
              <a:buNone/>
            </a:pPr>
            <a:endParaRPr lang="en-US" sz="2700" dirty="0">
              <a:latin typeface="Helvetica Light" panose="020B0403020202020204"/>
            </a:endParaRPr>
          </a:p>
          <a:p>
            <a:pPr marL="341313" indent="0">
              <a:buNone/>
            </a:pPr>
            <a:r>
              <a:rPr lang="en-US" sz="2700" dirty="0">
                <a:latin typeface="Helvetica Light" panose="020B0403020202020204"/>
              </a:rPr>
              <a:t>Since learning these skills Dean can now:</a:t>
            </a:r>
          </a:p>
          <a:p>
            <a:pPr lvl="1">
              <a:buFont typeface="Wingdings" panose="05000000000000000000" pitchFamily="2" charset="2"/>
              <a:buChar char="v"/>
            </a:pPr>
            <a:r>
              <a:rPr lang="en-US" sz="2700" dirty="0">
                <a:latin typeface="Helvetica Light" panose="020B0403020202020204"/>
              </a:rPr>
              <a:t>Stay home without support for up to 3 hours</a:t>
            </a:r>
          </a:p>
          <a:p>
            <a:pPr lvl="1">
              <a:buFont typeface="Wingdings" panose="05000000000000000000" pitchFamily="2" charset="2"/>
              <a:buChar char="v"/>
            </a:pPr>
            <a:r>
              <a:rPr lang="en-US" sz="2700" dirty="0">
                <a:latin typeface="Helvetica Light" panose="020B0403020202020204"/>
              </a:rPr>
              <a:t>Use Uber independently </a:t>
            </a:r>
          </a:p>
          <a:p>
            <a:pPr lvl="1">
              <a:buFont typeface="Wingdings" panose="05000000000000000000" pitchFamily="2" charset="2"/>
              <a:buChar char="v"/>
            </a:pPr>
            <a:r>
              <a:rPr lang="en-US" sz="2700" dirty="0">
                <a:latin typeface="Helvetica Light" panose="020B0403020202020204"/>
              </a:rPr>
              <a:t>Access his neighborhood and nearby stores alone</a:t>
            </a:r>
          </a:p>
          <a:p>
            <a:pPr lvl="1">
              <a:buFont typeface="Wingdings" panose="05000000000000000000" pitchFamily="2" charset="2"/>
              <a:buChar char="v"/>
            </a:pPr>
            <a:r>
              <a:rPr lang="en-US" sz="2700" dirty="0">
                <a:latin typeface="Helvetica Light" panose="020B0403020202020204"/>
              </a:rPr>
              <a:t>Lastly, Dean no longer has aggressive behaviors as his quality of life has improved. </a:t>
            </a:r>
          </a:p>
          <a:p>
            <a:endParaRPr lang="en-US" dirty="0"/>
          </a:p>
        </p:txBody>
      </p:sp>
      <p:sp>
        <p:nvSpPr>
          <p:cNvPr id="4" name="Date Placeholder 3">
            <a:extLst>
              <a:ext uri="{FF2B5EF4-FFF2-40B4-BE49-F238E27FC236}">
                <a16:creationId xmlns:a16="http://schemas.microsoft.com/office/drawing/2014/main" id="{E5661630-A7F4-D1F4-6C1D-A46DE8CF886C}"/>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D0252EB8-FCB7-C7E9-2361-74E882CEA0AD}"/>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D00A44C4-5428-BFB8-27E8-2B9C349CBD54}"/>
              </a:ext>
            </a:extLst>
          </p:cNvPr>
          <p:cNvSpPr>
            <a:spLocks noGrp="1"/>
          </p:cNvSpPr>
          <p:nvPr>
            <p:ph type="sldNum" sz="quarter" idx="12"/>
          </p:nvPr>
        </p:nvSpPr>
        <p:spPr/>
        <p:txBody>
          <a:bodyPr/>
          <a:lstStyle/>
          <a:p>
            <a:fld id="{5874D6C6-B3A5-4F2C-A6BF-E3D57C3A1219}" type="slidenum">
              <a:rPr lang="en-US" smtClean="0"/>
              <a:t>6</a:t>
            </a:fld>
            <a:endParaRPr lang="en-US"/>
          </a:p>
        </p:txBody>
      </p:sp>
      <p:sp>
        <p:nvSpPr>
          <p:cNvPr id="7" name="Content Placeholder 6">
            <a:extLst>
              <a:ext uri="{FF2B5EF4-FFF2-40B4-BE49-F238E27FC236}">
                <a16:creationId xmlns:a16="http://schemas.microsoft.com/office/drawing/2014/main" id="{D2409895-BE03-8739-20BC-D8B877AA9B6C}"/>
              </a:ext>
            </a:extLst>
          </p:cNvPr>
          <p:cNvSpPr>
            <a:spLocks noGrp="1"/>
          </p:cNvSpPr>
          <p:nvPr>
            <p:ph sz="quarter" idx="13"/>
          </p:nvPr>
        </p:nvSpPr>
        <p:spPr/>
        <p:txBody>
          <a:bodyPr/>
          <a:lstStyle/>
          <a:p>
            <a:r>
              <a:rPr lang="en-US" dirty="0"/>
              <a:t>Dean’s Story</a:t>
            </a:r>
          </a:p>
        </p:txBody>
      </p:sp>
    </p:spTree>
    <p:extLst>
      <p:ext uri="{BB962C8B-B14F-4D97-AF65-F5344CB8AC3E}">
        <p14:creationId xmlns:p14="http://schemas.microsoft.com/office/powerpoint/2010/main" val="611539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17CB1-D396-F1AB-0122-D1C831EFAF21}"/>
              </a:ext>
            </a:extLst>
          </p:cNvPr>
          <p:cNvSpPr>
            <a:spLocks noGrp="1"/>
          </p:cNvSpPr>
          <p:nvPr>
            <p:ph type="title"/>
          </p:nvPr>
        </p:nvSpPr>
        <p:spPr/>
        <p:txBody>
          <a:bodyPr/>
          <a:lstStyle/>
          <a:p>
            <a:r>
              <a:rPr lang="en-US" b="1" dirty="0"/>
              <a:t>Virginia’s Path to Full Compliance</a:t>
            </a:r>
          </a:p>
        </p:txBody>
      </p:sp>
      <p:sp>
        <p:nvSpPr>
          <p:cNvPr id="3" name="Content Placeholder 2">
            <a:extLst>
              <a:ext uri="{FF2B5EF4-FFF2-40B4-BE49-F238E27FC236}">
                <a16:creationId xmlns:a16="http://schemas.microsoft.com/office/drawing/2014/main" id="{CD53EEC4-E0FC-0D3E-E6AB-89EFFF130F06}"/>
              </a:ext>
            </a:extLst>
          </p:cNvPr>
          <p:cNvSpPr>
            <a:spLocks noGrp="1"/>
          </p:cNvSpPr>
          <p:nvPr>
            <p:ph idx="1"/>
          </p:nvPr>
        </p:nvSpPr>
        <p:spPr/>
        <p:txBody>
          <a:bodyPr/>
          <a:lstStyle/>
          <a:p>
            <a:r>
              <a:rPr lang="en-US" sz="3200" dirty="0">
                <a:latin typeface="Helvetica Light" panose="020B0403020202020204"/>
              </a:rPr>
              <a:t>Step 1: Organizational Compliance &amp; Development of HCBS Policies</a:t>
            </a:r>
          </a:p>
          <a:p>
            <a:r>
              <a:rPr lang="en-US" sz="3200" dirty="0">
                <a:latin typeface="Helvetica Light" panose="020B0403020202020204"/>
              </a:rPr>
              <a:t>Step 2: Setting Level Reviews </a:t>
            </a:r>
          </a:p>
          <a:p>
            <a:r>
              <a:rPr lang="en-US" sz="3200" dirty="0">
                <a:latin typeface="Helvetica Light" panose="020B0403020202020204"/>
              </a:rPr>
              <a:t>Step 3: Ongoing Monitoring </a:t>
            </a:r>
          </a:p>
          <a:p>
            <a:r>
              <a:rPr lang="en-US" dirty="0"/>
              <a:t>       </a:t>
            </a:r>
          </a:p>
        </p:txBody>
      </p:sp>
      <p:sp>
        <p:nvSpPr>
          <p:cNvPr id="4" name="Date Placeholder 3">
            <a:extLst>
              <a:ext uri="{FF2B5EF4-FFF2-40B4-BE49-F238E27FC236}">
                <a16:creationId xmlns:a16="http://schemas.microsoft.com/office/drawing/2014/main" id="{61E3D773-CE59-2B9B-E5E0-08F439ADC876}"/>
              </a:ext>
            </a:extLst>
          </p:cNvPr>
          <p:cNvSpPr>
            <a:spLocks noGrp="1"/>
          </p:cNvSpPr>
          <p:nvPr>
            <p:ph type="dt" sz="half" idx="10"/>
          </p:nvPr>
        </p:nvSpPr>
        <p:spPr/>
        <p:txBody>
          <a:bodyPr/>
          <a:lstStyle/>
          <a:p>
            <a:r>
              <a:rPr lang="en-US" dirty="0"/>
              <a:t>01/2024</a:t>
            </a:r>
          </a:p>
        </p:txBody>
      </p:sp>
      <p:sp>
        <p:nvSpPr>
          <p:cNvPr id="5" name="Footer Placeholder 4">
            <a:extLst>
              <a:ext uri="{FF2B5EF4-FFF2-40B4-BE49-F238E27FC236}">
                <a16:creationId xmlns:a16="http://schemas.microsoft.com/office/drawing/2014/main" id="{4157F214-2EDD-A576-A040-0E6BB64203C0}"/>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6" name="Slide Number Placeholder 5">
            <a:extLst>
              <a:ext uri="{FF2B5EF4-FFF2-40B4-BE49-F238E27FC236}">
                <a16:creationId xmlns:a16="http://schemas.microsoft.com/office/drawing/2014/main" id="{B8B642A8-60BD-296E-6CF1-09A6D536E5B1}"/>
              </a:ext>
            </a:extLst>
          </p:cNvPr>
          <p:cNvSpPr>
            <a:spLocks noGrp="1"/>
          </p:cNvSpPr>
          <p:nvPr>
            <p:ph type="sldNum" sz="quarter" idx="12"/>
          </p:nvPr>
        </p:nvSpPr>
        <p:spPr/>
        <p:txBody>
          <a:bodyPr/>
          <a:lstStyle/>
          <a:p>
            <a:fld id="{5874D6C6-B3A5-4F2C-A6BF-E3D57C3A1219}" type="slidenum">
              <a:rPr lang="en-US" smtClean="0"/>
              <a:t>7</a:t>
            </a:fld>
            <a:endParaRPr lang="en-US"/>
          </a:p>
        </p:txBody>
      </p:sp>
      <p:sp>
        <p:nvSpPr>
          <p:cNvPr id="7" name="Content Placeholder 6">
            <a:extLst>
              <a:ext uri="{FF2B5EF4-FFF2-40B4-BE49-F238E27FC236}">
                <a16:creationId xmlns:a16="http://schemas.microsoft.com/office/drawing/2014/main" id="{C46FE86A-32C3-F632-05E9-4350B0EBB649}"/>
              </a:ext>
            </a:extLst>
          </p:cNvPr>
          <p:cNvSpPr>
            <a:spLocks noGrp="1"/>
          </p:cNvSpPr>
          <p:nvPr>
            <p:ph sz="quarter" idx="13"/>
          </p:nvPr>
        </p:nvSpPr>
        <p:spPr/>
        <p:txBody>
          <a:bodyPr/>
          <a:lstStyle/>
          <a:p>
            <a:r>
              <a:rPr lang="en-US" dirty="0"/>
              <a:t>VA’s Path</a:t>
            </a:r>
          </a:p>
        </p:txBody>
      </p:sp>
      <p:sp>
        <p:nvSpPr>
          <p:cNvPr id="9" name="Arrow: Left 8">
            <a:extLst>
              <a:ext uri="{FF2B5EF4-FFF2-40B4-BE49-F238E27FC236}">
                <a16:creationId xmlns:a16="http://schemas.microsoft.com/office/drawing/2014/main" id="{C89C9D24-171A-92A8-A083-2DBD038ECBAD}"/>
              </a:ext>
            </a:extLst>
          </p:cNvPr>
          <p:cNvSpPr/>
          <p:nvPr/>
        </p:nvSpPr>
        <p:spPr>
          <a:xfrm>
            <a:off x="6266957" y="3312543"/>
            <a:ext cx="1591708" cy="9920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Helvetica Light" panose="020B0403020202020204"/>
              </a:rPr>
              <a:t>We are Here</a:t>
            </a:r>
          </a:p>
        </p:txBody>
      </p:sp>
    </p:spTree>
    <p:extLst>
      <p:ext uri="{BB962C8B-B14F-4D97-AF65-F5344CB8AC3E}">
        <p14:creationId xmlns:p14="http://schemas.microsoft.com/office/powerpoint/2010/main" val="393607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BF609B-B56E-12C5-45F3-92823E7909C9}"/>
              </a:ext>
            </a:extLst>
          </p:cNvPr>
          <p:cNvSpPr>
            <a:spLocks noGrp="1"/>
          </p:cNvSpPr>
          <p:nvPr>
            <p:ph type="dt" sz="half" idx="10"/>
          </p:nvPr>
        </p:nvSpPr>
        <p:spPr/>
        <p:txBody>
          <a:bodyPr/>
          <a:lstStyle/>
          <a:p>
            <a:r>
              <a:rPr lang="en-US" dirty="0"/>
              <a:t>01/2024</a:t>
            </a:r>
          </a:p>
        </p:txBody>
      </p:sp>
      <p:sp>
        <p:nvSpPr>
          <p:cNvPr id="3" name="Footer Placeholder 2">
            <a:extLst>
              <a:ext uri="{FF2B5EF4-FFF2-40B4-BE49-F238E27FC236}">
                <a16:creationId xmlns:a16="http://schemas.microsoft.com/office/drawing/2014/main" id="{E277F6BE-781E-071F-3622-464E2782EE8C}"/>
              </a:ext>
            </a:extLst>
          </p:cNvPr>
          <p:cNvSpPr>
            <a:spLocks noGrp="1"/>
          </p:cNvSpPr>
          <p:nvPr>
            <p:ph type="ftr" sz="quarter" idx="11"/>
          </p:nvPr>
        </p:nvSpPr>
        <p:spPr/>
        <p:txBody>
          <a:bodyPr/>
          <a:lstStyle/>
          <a:p>
            <a:r>
              <a:rPr lang="en-US" dirty="0"/>
              <a:t> </a:t>
            </a:r>
            <a:r>
              <a:rPr lang="en-US" dirty="0" err="1"/>
              <a:t>Supportrs</a:t>
            </a:r>
            <a:endParaRPr lang="en-US" dirty="0"/>
          </a:p>
          <a:p>
            <a:endParaRPr lang="en-US" dirty="0"/>
          </a:p>
        </p:txBody>
      </p:sp>
      <p:sp>
        <p:nvSpPr>
          <p:cNvPr id="4" name="Slide Number Placeholder 3">
            <a:extLst>
              <a:ext uri="{FF2B5EF4-FFF2-40B4-BE49-F238E27FC236}">
                <a16:creationId xmlns:a16="http://schemas.microsoft.com/office/drawing/2014/main" id="{2C67E0E8-F4AF-269A-EC18-D9AB61815FB2}"/>
              </a:ext>
            </a:extLst>
          </p:cNvPr>
          <p:cNvSpPr>
            <a:spLocks noGrp="1"/>
          </p:cNvSpPr>
          <p:nvPr>
            <p:ph type="sldNum" sz="quarter" idx="12"/>
          </p:nvPr>
        </p:nvSpPr>
        <p:spPr/>
        <p:txBody>
          <a:bodyPr/>
          <a:lstStyle/>
          <a:p>
            <a:fld id="{5874D6C6-B3A5-4F2C-A6BF-E3D57C3A1219}" type="slidenum">
              <a:rPr lang="en-US" smtClean="0"/>
              <a:t>8</a:t>
            </a:fld>
            <a:endParaRPr lang="en-US"/>
          </a:p>
        </p:txBody>
      </p:sp>
      <p:sp>
        <p:nvSpPr>
          <p:cNvPr id="5" name="Content Placeholder 4">
            <a:extLst>
              <a:ext uri="{FF2B5EF4-FFF2-40B4-BE49-F238E27FC236}">
                <a16:creationId xmlns:a16="http://schemas.microsoft.com/office/drawing/2014/main" id="{16578A12-3792-E3F9-8F47-04EAB693276D}"/>
              </a:ext>
            </a:extLst>
          </p:cNvPr>
          <p:cNvSpPr>
            <a:spLocks noGrp="1"/>
          </p:cNvSpPr>
          <p:nvPr>
            <p:ph sz="quarter" idx="13"/>
          </p:nvPr>
        </p:nvSpPr>
        <p:spPr/>
        <p:txBody>
          <a:bodyPr/>
          <a:lstStyle/>
          <a:p>
            <a:r>
              <a:rPr lang="en-US" dirty="0"/>
              <a:t>HCBS Requirements</a:t>
            </a:r>
          </a:p>
        </p:txBody>
      </p:sp>
      <p:sp>
        <p:nvSpPr>
          <p:cNvPr id="6" name="Hexagon 5">
            <a:extLst>
              <a:ext uri="{FF2B5EF4-FFF2-40B4-BE49-F238E27FC236}">
                <a16:creationId xmlns:a16="http://schemas.microsoft.com/office/drawing/2014/main" id="{8052E681-A1FB-0502-BE4D-5EE17416A3F7}"/>
              </a:ext>
            </a:extLst>
          </p:cNvPr>
          <p:cNvSpPr/>
          <p:nvPr/>
        </p:nvSpPr>
        <p:spPr>
          <a:xfrm>
            <a:off x="4718648" y="2639683"/>
            <a:ext cx="2518913" cy="2027208"/>
          </a:xfrm>
          <a:prstGeom prst="hexagon">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dirty="0">
                <a:solidFill>
                  <a:schemeClr val="bg1"/>
                </a:solidFill>
                <a:latin typeface="Helvetica Light" panose="020B0403020202020204"/>
              </a:rPr>
              <a:t>HCBS</a:t>
            </a:r>
          </a:p>
          <a:p>
            <a:pPr algn="ctr"/>
            <a:r>
              <a:rPr lang="en-US" b="1" dirty="0">
                <a:solidFill>
                  <a:schemeClr val="bg1"/>
                </a:solidFill>
                <a:latin typeface="Helvetica Light" panose="020B0403020202020204"/>
              </a:rPr>
              <a:t>Requirements</a:t>
            </a:r>
          </a:p>
        </p:txBody>
      </p:sp>
      <p:sp>
        <p:nvSpPr>
          <p:cNvPr id="13" name="Hexagon 12">
            <a:extLst>
              <a:ext uri="{FF2B5EF4-FFF2-40B4-BE49-F238E27FC236}">
                <a16:creationId xmlns:a16="http://schemas.microsoft.com/office/drawing/2014/main" id="{C4226629-7486-5980-9B62-49A3E6D665E5}"/>
              </a:ext>
            </a:extLst>
          </p:cNvPr>
          <p:cNvSpPr/>
          <p:nvPr/>
        </p:nvSpPr>
        <p:spPr>
          <a:xfrm>
            <a:off x="6930682" y="1817939"/>
            <a:ext cx="2058043" cy="1676400"/>
          </a:xfrm>
          <a:prstGeom prst="hexagon">
            <a:avLst/>
          </a:prstGeom>
          <a:solidFill>
            <a:schemeClr val="bg1">
              <a:lumMod val="6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solidFill>
                  <a:schemeClr val="bg1"/>
                </a:solidFill>
                <a:latin typeface="Helvetica Light"/>
              </a:rPr>
              <a:t>Rights of Privacy, Dignity &amp; Freedom from Coercion &amp; Restraint</a:t>
            </a:r>
          </a:p>
        </p:txBody>
      </p:sp>
      <p:sp>
        <p:nvSpPr>
          <p:cNvPr id="15" name="Hexagon 14">
            <a:extLst>
              <a:ext uri="{FF2B5EF4-FFF2-40B4-BE49-F238E27FC236}">
                <a16:creationId xmlns:a16="http://schemas.microsoft.com/office/drawing/2014/main" id="{10EE09BB-DE9D-CFDA-EB7E-B87EF8B1DAB6}"/>
              </a:ext>
            </a:extLst>
          </p:cNvPr>
          <p:cNvSpPr/>
          <p:nvPr/>
        </p:nvSpPr>
        <p:spPr>
          <a:xfrm>
            <a:off x="4949082" y="798436"/>
            <a:ext cx="2058043" cy="1676400"/>
          </a:xfrm>
          <a:prstGeom prst="hexagon">
            <a:avLst/>
          </a:prstGeom>
          <a:solidFill>
            <a:schemeClr val="bg1">
              <a:lumMod val="6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solidFill>
                  <a:schemeClr val="bg1"/>
                </a:solidFill>
                <a:latin typeface="Helvetica Light"/>
              </a:rPr>
              <a:t>Setting is integrated &amp; Supports Full Access to the Community</a:t>
            </a:r>
          </a:p>
        </p:txBody>
      </p:sp>
      <p:sp>
        <p:nvSpPr>
          <p:cNvPr id="16" name="Hexagon 15">
            <a:extLst>
              <a:ext uri="{FF2B5EF4-FFF2-40B4-BE49-F238E27FC236}">
                <a16:creationId xmlns:a16="http://schemas.microsoft.com/office/drawing/2014/main" id="{0E2B92D7-4D04-1CA1-E837-0BE52C7E4460}"/>
              </a:ext>
            </a:extLst>
          </p:cNvPr>
          <p:cNvSpPr/>
          <p:nvPr/>
        </p:nvSpPr>
        <p:spPr>
          <a:xfrm>
            <a:off x="2967484" y="1817939"/>
            <a:ext cx="2058043" cy="1676400"/>
          </a:xfrm>
          <a:prstGeom prst="hexagon">
            <a:avLst/>
          </a:prstGeom>
          <a:solidFill>
            <a:schemeClr val="bg1">
              <a:lumMod val="6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solidFill>
                  <a:schemeClr val="bg1"/>
                </a:solidFill>
                <a:latin typeface="Helvetica Light"/>
              </a:rPr>
              <a:t>Values, Principles &amp; Common Language</a:t>
            </a:r>
          </a:p>
        </p:txBody>
      </p:sp>
      <p:sp>
        <p:nvSpPr>
          <p:cNvPr id="17" name="Hexagon 16">
            <a:extLst>
              <a:ext uri="{FF2B5EF4-FFF2-40B4-BE49-F238E27FC236}">
                <a16:creationId xmlns:a16="http://schemas.microsoft.com/office/drawing/2014/main" id="{19C77317-3C7A-BECC-A107-79D6B8653CFD}"/>
              </a:ext>
            </a:extLst>
          </p:cNvPr>
          <p:cNvSpPr/>
          <p:nvPr/>
        </p:nvSpPr>
        <p:spPr>
          <a:xfrm>
            <a:off x="2967483" y="3812235"/>
            <a:ext cx="2058043" cy="1676400"/>
          </a:xfrm>
          <a:prstGeom prst="hexagon">
            <a:avLst/>
          </a:prstGeom>
          <a:solidFill>
            <a:schemeClr val="bg1">
              <a:lumMod val="6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solidFill>
                  <a:schemeClr val="bg1"/>
                </a:solidFill>
                <a:latin typeface="Helvetica Light"/>
              </a:rPr>
              <a:t>Additional Conditions for Residential Settings</a:t>
            </a:r>
          </a:p>
        </p:txBody>
      </p:sp>
      <p:sp>
        <p:nvSpPr>
          <p:cNvPr id="18" name="Hexagon 17">
            <a:extLst>
              <a:ext uri="{FF2B5EF4-FFF2-40B4-BE49-F238E27FC236}">
                <a16:creationId xmlns:a16="http://schemas.microsoft.com/office/drawing/2014/main" id="{67748346-1F71-574D-E845-B56CEFC51208}"/>
              </a:ext>
            </a:extLst>
          </p:cNvPr>
          <p:cNvSpPr/>
          <p:nvPr/>
        </p:nvSpPr>
        <p:spPr>
          <a:xfrm>
            <a:off x="7021900" y="3812235"/>
            <a:ext cx="2058043" cy="1676400"/>
          </a:xfrm>
          <a:prstGeom prst="hexagon">
            <a:avLst/>
          </a:prstGeom>
          <a:solidFill>
            <a:schemeClr val="bg1">
              <a:lumMod val="6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solidFill>
                  <a:schemeClr val="bg1"/>
                </a:solidFill>
                <a:latin typeface="Helvetica Light"/>
              </a:rPr>
              <a:t>Optimize, but does not regiment individual initiative &amp; autonomy</a:t>
            </a:r>
          </a:p>
        </p:txBody>
      </p:sp>
      <p:sp>
        <p:nvSpPr>
          <p:cNvPr id="19" name="Hexagon 18">
            <a:extLst>
              <a:ext uri="{FF2B5EF4-FFF2-40B4-BE49-F238E27FC236}">
                <a16:creationId xmlns:a16="http://schemas.microsoft.com/office/drawing/2014/main" id="{D1260DE1-E145-298C-F4B1-E11B3EE1A44B}"/>
              </a:ext>
            </a:extLst>
          </p:cNvPr>
          <p:cNvSpPr/>
          <p:nvPr/>
        </p:nvSpPr>
        <p:spPr>
          <a:xfrm>
            <a:off x="4949081" y="4815282"/>
            <a:ext cx="2058043" cy="1676400"/>
          </a:xfrm>
          <a:prstGeom prst="hexagon">
            <a:avLst/>
          </a:prstGeom>
          <a:solidFill>
            <a:schemeClr val="bg1">
              <a:lumMod val="6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solidFill>
                  <a:schemeClr val="bg1"/>
                </a:solidFill>
                <a:latin typeface="Helvetica Light"/>
              </a:rPr>
              <a:t>Facilitates choice regarding services &amp; supports &amp; who provides them</a:t>
            </a:r>
          </a:p>
        </p:txBody>
      </p:sp>
    </p:spTree>
    <p:extLst>
      <p:ext uri="{BB962C8B-B14F-4D97-AF65-F5344CB8AC3E}">
        <p14:creationId xmlns:p14="http://schemas.microsoft.com/office/powerpoint/2010/main" val="340546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B626-2A18-B262-6D8D-E9C947ED1BE7}"/>
              </a:ext>
            </a:extLst>
          </p:cNvPr>
          <p:cNvSpPr>
            <a:spLocks noGrp="1"/>
          </p:cNvSpPr>
          <p:nvPr>
            <p:ph type="title"/>
          </p:nvPr>
        </p:nvSpPr>
        <p:spPr>
          <a:xfrm>
            <a:off x="457200" y="1084263"/>
            <a:ext cx="10515600" cy="701406"/>
          </a:xfrm>
        </p:spPr>
        <p:txBody>
          <a:bodyPr/>
          <a:lstStyle/>
          <a:p>
            <a:r>
              <a:rPr lang="en-US" b="1" dirty="0">
                <a:solidFill>
                  <a:srgbClr val="00B050"/>
                </a:solidFill>
              </a:rPr>
              <a:t>HCBS Rights </a:t>
            </a:r>
            <a:r>
              <a:rPr lang="en-US" b="1" dirty="0"/>
              <a:t>vs. DBHDS Human Rights</a:t>
            </a:r>
          </a:p>
        </p:txBody>
      </p:sp>
      <p:sp>
        <p:nvSpPr>
          <p:cNvPr id="3" name="Date Placeholder 2">
            <a:extLst>
              <a:ext uri="{FF2B5EF4-FFF2-40B4-BE49-F238E27FC236}">
                <a16:creationId xmlns:a16="http://schemas.microsoft.com/office/drawing/2014/main" id="{9045920D-1D15-A1F6-5AB8-F775C2B32880}"/>
              </a:ext>
            </a:extLst>
          </p:cNvPr>
          <p:cNvSpPr>
            <a:spLocks noGrp="1"/>
          </p:cNvSpPr>
          <p:nvPr>
            <p:ph type="dt" sz="half" idx="10"/>
          </p:nvPr>
        </p:nvSpPr>
        <p:spPr/>
        <p:txBody>
          <a:bodyPr/>
          <a:lstStyle/>
          <a:p>
            <a:r>
              <a:rPr lang="en-US" dirty="0"/>
              <a:t>01/2024</a:t>
            </a:r>
          </a:p>
        </p:txBody>
      </p:sp>
      <p:sp>
        <p:nvSpPr>
          <p:cNvPr id="4" name="Footer Placeholder 3">
            <a:extLst>
              <a:ext uri="{FF2B5EF4-FFF2-40B4-BE49-F238E27FC236}">
                <a16:creationId xmlns:a16="http://schemas.microsoft.com/office/drawing/2014/main" id="{7EABF8C5-94B2-0ABD-2DD3-A8B95E76FD43}"/>
              </a:ext>
            </a:extLst>
          </p:cNvPr>
          <p:cNvSpPr>
            <a:spLocks noGrp="1"/>
          </p:cNvSpPr>
          <p:nvPr>
            <p:ph type="ftr" sz="quarter" idx="11"/>
          </p:nvPr>
        </p:nvSpPr>
        <p:spPr/>
        <p:txBody>
          <a:bodyPr/>
          <a:lstStyle/>
          <a:p>
            <a:r>
              <a:rPr lang="en-US" dirty="0"/>
              <a:t>Individual/Family/Guardian HCBS Presentation</a:t>
            </a:r>
          </a:p>
          <a:p>
            <a:endParaRPr lang="en-US" dirty="0"/>
          </a:p>
        </p:txBody>
      </p:sp>
      <p:sp>
        <p:nvSpPr>
          <p:cNvPr id="5" name="Slide Number Placeholder 4">
            <a:extLst>
              <a:ext uri="{FF2B5EF4-FFF2-40B4-BE49-F238E27FC236}">
                <a16:creationId xmlns:a16="http://schemas.microsoft.com/office/drawing/2014/main" id="{504E5A86-D090-71DC-3493-2E2AF25A9FD3}"/>
              </a:ext>
            </a:extLst>
          </p:cNvPr>
          <p:cNvSpPr>
            <a:spLocks noGrp="1"/>
          </p:cNvSpPr>
          <p:nvPr>
            <p:ph type="sldNum" sz="quarter" idx="12"/>
          </p:nvPr>
        </p:nvSpPr>
        <p:spPr/>
        <p:txBody>
          <a:bodyPr/>
          <a:lstStyle/>
          <a:p>
            <a:fld id="{5874D6C6-B3A5-4F2C-A6BF-E3D57C3A1219}" type="slidenum">
              <a:rPr lang="en-US" smtClean="0"/>
              <a:t>9</a:t>
            </a:fld>
            <a:endParaRPr lang="en-US"/>
          </a:p>
        </p:txBody>
      </p:sp>
      <p:sp>
        <p:nvSpPr>
          <p:cNvPr id="6" name="Content Placeholder 5">
            <a:extLst>
              <a:ext uri="{FF2B5EF4-FFF2-40B4-BE49-F238E27FC236}">
                <a16:creationId xmlns:a16="http://schemas.microsoft.com/office/drawing/2014/main" id="{30676AFF-F367-6C32-C738-EE4DBAE0A133}"/>
              </a:ext>
            </a:extLst>
          </p:cNvPr>
          <p:cNvSpPr>
            <a:spLocks noGrp="1"/>
          </p:cNvSpPr>
          <p:nvPr>
            <p:ph sz="quarter" idx="13"/>
          </p:nvPr>
        </p:nvSpPr>
        <p:spPr/>
        <p:txBody>
          <a:bodyPr/>
          <a:lstStyle/>
          <a:p>
            <a:r>
              <a:rPr lang="en-US" dirty="0"/>
              <a:t>HCBS vs. Human Rights-12VAC 35-115</a:t>
            </a:r>
          </a:p>
        </p:txBody>
      </p:sp>
      <p:sp>
        <p:nvSpPr>
          <p:cNvPr id="8" name="TextBox 7">
            <a:extLst>
              <a:ext uri="{FF2B5EF4-FFF2-40B4-BE49-F238E27FC236}">
                <a16:creationId xmlns:a16="http://schemas.microsoft.com/office/drawing/2014/main" id="{C57AB24E-CB0B-8EB3-A19D-6BEDBD44F067}"/>
              </a:ext>
            </a:extLst>
          </p:cNvPr>
          <p:cNvSpPr txBox="1"/>
          <p:nvPr/>
        </p:nvSpPr>
        <p:spPr>
          <a:xfrm>
            <a:off x="862642" y="2035834"/>
            <a:ext cx="10110158" cy="646331"/>
          </a:xfrm>
          <a:prstGeom prst="rect">
            <a:avLst/>
          </a:prstGeom>
          <a:noFill/>
        </p:spPr>
        <p:txBody>
          <a:bodyPr wrap="square" rtlCol="0">
            <a:spAutoFit/>
          </a:bodyPr>
          <a:lstStyle/>
          <a:p>
            <a:pPr marL="365760" indent="-256032">
              <a:defRPr/>
            </a:pPr>
            <a:r>
              <a:rPr lang="en-US" sz="1800" dirty="0">
                <a:latin typeface="Helvetica Light" panose="020B0403020202020204"/>
                <a:ea typeface="Segoe UI" pitchFamily="34" charset="0"/>
                <a:cs typeface="Segoe UI" pitchFamily="34" charset="0"/>
              </a:rPr>
              <a:t>The Human Rights Regulations assure certain rights for individuals receiving “services” from providers that are licensed, funded or operated by DBHDS</a:t>
            </a:r>
          </a:p>
        </p:txBody>
      </p:sp>
      <p:sp>
        <p:nvSpPr>
          <p:cNvPr id="9" name="TextBox 8">
            <a:extLst>
              <a:ext uri="{FF2B5EF4-FFF2-40B4-BE49-F238E27FC236}">
                <a16:creationId xmlns:a16="http://schemas.microsoft.com/office/drawing/2014/main" id="{1C3B0F77-1582-A21C-4EBB-EDAF6B9D4E3A}"/>
              </a:ext>
            </a:extLst>
          </p:cNvPr>
          <p:cNvSpPr txBox="1"/>
          <p:nvPr/>
        </p:nvSpPr>
        <p:spPr>
          <a:xfrm>
            <a:off x="1043796" y="2701911"/>
            <a:ext cx="9057736" cy="3416320"/>
          </a:xfrm>
          <a:prstGeom prst="rect">
            <a:avLst/>
          </a:prstGeom>
          <a:noFill/>
        </p:spPr>
        <p:txBody>
          <a:bodyPr wrap="square" rtlCol="0">
            <a:spAutoFit/>
          </a:bodyPr>
          <a:lstStyle/>
          <a:p>
            <a:pPr marL="457200" lvl="1" indent="0">
              <a:buClr>
                <a:srgbClr val="4F81BD">
                  <a:lumMod val="75000"/>
                </a:srgbClr>
              </a:buClr>
              <a:buSzTx/>
              <a:buNone/>
            </a:pPr>
            <a:r>
              <a:rPr lang="en-US" altLang="en-US" sz="1800" dirty="0">
                <a:solidFill>
                  <a:srgbClr val="00B050"/>
                </a:solidFill>
                <a:latin typeface="Helvetica Light" panose="020B0403020202020204"/>
                <a:ea typeface="Segoe UI" pitchFamily="34" charset="0"/>
                <a:cs typeface="Segoe UI" pitchFamily="34" charset="0"/>
              </a:rPr>
              <a:t>50-Dignity       </a:t>
            </a:r>
          </a:p>
          <a:p>
            <a:pPr marL="457200" lvl="1" indent="0">
              <a:buClr>
                <a:srgbClr val="4F81BD">
                  <a:lumMod val="75000"/>
                </a:srgbClr>
              </a:buClr>
              <a:buSzTx/>
              <a:buNone/>
            </a:pPr>
            <a:r>
              <a:rPr lang="en-US" altLang="en-US" sz="1800" dirty="0">
                <a:solidFill>
                  <a:srgbClr val="00B050"/>
                </a:solidFill>
                <a:latin typeface="Helvetica Light" panose="020B0403020202020204"/>
                <a:ea typeface="Segoe UI" pitchFamily="34" charset="0"/>
                <a:cs typeface="Segoe UI" pitchFamily="34" charset="0"/>
              </a:rPr>
              <a:t>60-Services</a:t>
            </a:r>
          </a:p>
          <a:p>
            <a:pPr marL="457200" lvl="1" indent="0">
              <a:buClr>
                <a:srgbClr val="4F81BD">
                  <a:lumMod val="75000"/>
                </a:srgbClr>
              </a:buClr>
              <a:buSzTx/>
              <a:buNone/>
            </a:pPr>
            <a:r>
              <a:rPr lang="en-US" altLang="en-US" sz="1800" dirty="0">
                <a:solidFill>
                  <a:srgbClr val="00B050"/>
                </a:solidFill>
                <a:latin typeface="Helvetica Light" panose="020B0403020202020204"/>
                <a:ea typeface="Segoe UI" pitchFamily="34" charset="0"/>
                <a:cs typeface="Segoe UI" pitchFamily="34" charset="0"/>
              </a:rPr>
              <a:t>70-Participation in Decision Making and Consent</a:t>
            </a:r>
          </a:p>
          <a:p>
            <a:pPr marL="457200" lvl="1" indent="0">
              <a:buClr>
                <a:srgbClr val="4F81BD">
                  <a:lumMod val="75000"/>
                </a:srgbClr>
              </a:buClr>
              <a:buSzTx/>
              <a:buNone/>
            </a:pPr>
            <a:r>
              <a:rPr lang="en-US" altLang="en-US" sz="1800" dirty="0">
                <a:solidFill>
                  <a:srgbClr val="0070C0"/>
                </a:solidFill>
                <a:latin typeface="Helvetica Light" panose="020B0403020202020204"/>
                <a:ea typeface="Segoe UI" pitchFamily="34" charset="0"/>
                <a:cs typeface="Segoe UI" pitchFamily="34" charset="0"/>
              </a:rPr>
              <a:t>80-Confidentiality</a:t>
            </a:r>
          </a:p>
          <a:p>
            <a:pPr marL="457200" lvl="1" indent="0">
              <a:buClr>
                <a:srgbClr val="4F81BD">
                  <a:lumMod val="75000"/>
                </a:srgbClr>
              </a:buClr>
              <a:buSzTx/>
              <a:buNone/>
            </a:pPr>
            <a:r>
              <a:rPr lang="en-US" altLang="en-US" sz="1800" dirty="0">
                <a:solidFill>
                  <a:srgbClr val="0070C0"/>
                </a:solidFill>
                <a:latin typeface="Helvetica Light" panose="020B0403020202020204"/>
                <a:ea typeface="Segoe UI" pitchFamily="34" charset="0"/>
                <a:cs typeface="Segoe UI" pitchFamily="34" charset="0"/>
              </a:rPr>
              <a:t>90-Access to and Amendment of records</a:t>
            </a:r>
          </a:p>
          <a:p>
            <a:pPr marL="457200" lvl="1" indent="0">
              <a:buClr>
                <a:srgbClr val="4F81BD">
                  <a:lumMod val="75000"/>
                </a:srgbClr>
              </a:buClr>
              <a:buSzTx/>
              <a:buNone/>
            </a:pPr>
            <a:r>
              <a:rPr lang="en-US" altLang="en-US" sz="1800" dirty="0">
                <a:solidFill>
                  <a:srgbClr val="00B050"/>
                </a:solidFill>
                <a:latin typeface="Helvetica Light" panose="020B0403020202020204"/>
                <a:ea typeface="Segoe UI" pitchFamily="34" charset="0"/>
                <a:cs typeface="Segoe UI" pitchFamily="34" charset="0"/>
              </a:rPr>
              <a:t>100-Restrictions on Freedoms of Everyday Life</a:t>
            </a:r>
          </a:p>
          <a:p>
            <a:pPr marL="457200" lvl="1" indent="0">
              <a:buClr>
                <a:srgbClr val="4F81BD">
                  <a:lumMod val="75000"/>
                </a:srgbClr>
              </a:buClr>
              <a:buSzTx/>
              <a:buNone/>
            </a:pPr>
            <a:r>
              <a:rPr lang="en-US" altLang="en-US" sz="1800" dirty="0">
                <a:solidFill>
                  <a:srgbClr val="0070C0"/>
                </a:solidFill>
                <a:latin typeface="Helvetica Light" panose="020B0403020202020204"/>
                <a:ea typeface="Segoe UI" pitchFamily="34" charset="0"/>
                <a:cs typeface="Segoe UI" pitchFamily="34" charset="0"/>
              </a:rPr>
              <a:t>105-Behavioral Treatment Plans</a:t>
            </a:r>
          </a:p>
          <a:p>
            <a:pPr marL="457200" lvl="1" indent="0">
              <a:buClr>
                <a:srgbClr val="4F81BD">
                  <a:lumMod val="75000"/>
                </a:srgbClr>
              </a:buClr>
              <a:buSzTx/>
              <a:buNone/>
            </a:pPr>
            <a:r>
              <a:rPr lang="en-US" altLang="en-US" sz="1800" dirty="0">
                <a:solidFill>
                  <a:srgbClr val="00B050"/>
                </a:solidFill>
                <a:latin typeface="Helvetica Light" panose="020B0403020202020204"/>
                <a:ea typeface="Segoe UI" pitchFamily="34" charset="0"/>
                <a:cs typeface="Segoe UI" pitchFamily="34" charset="0"/>
              </a:rPr>
              <a:t>110-Use of Seclusion, Restraint or Time Out</a:t>
            </a:r>
          </a:p>
          <a:p>
            <a:pPr marL="457200" lvl="1" indent="0">
              <a:buClr>
                <a:srgbClr val="4F81BD">
                  <a:lumMod val="75000"/>
                </a:srgbClr>
              </a:buClr>
              <a:buSzTx/>
              <a:buNone/>
            </a:pPr>
            <a:r>
              <a:rPr lang="en-US" altLang="en-US" sz="1800" dirty="0">
                <a:solidFill>
                  <a:srgbClr val="0070C0"/>
                </a:solidFill>
                <a:latin typeface="Helvetica Light" panose="020B0403020202020204"/>
                <a:ea typeface="Segoe UI" pitchFamily="34" charset="0"/>
                <a:cs typeface="Segoe UI" pitchFamily="34" charset="0"/>
              </a:rPr>
              <a:t>120-Work</a:t>
            </a:r>
          </a:p>
          <a:p>
            <a:pPr marL="457200" lvl="1" indent="0">
              <a:buClr>
                <a:srgbClr val="4F81BD">
                  <a:lumMod val="75000"/>
                </a:srgbClr>
              </a:buClr>
              <a:buSzTx/>
              <a:buNone/>
            </a:pPr>
            <a:r>
              <a:rPr lang="en-US" altLang="en-US" sz="1800" dirty="0">
                <a:solidFill>
                  <a:srgbClr val="0070C0"/>
                </a:solidFill>
                <a:latin typeface="Helvetica Light" panose="020B0403020202020204"/>
                <a:ea typeface="Segoe UI" pitchFamily="34" charset="0"/>
                <a:cs typeface="Segoe UI" pitchFamily="34" charset="0"/>
              </a:rPr>
              <a:t>130-Research</a:t>
            </a:r>
          </a:p>
          <a:p>
            <a:pPr marL="457200" lvl="1" indent="0">
              <a:buClr>
                <a:srgbClr val="4F81BD">
                  <a:lumMod val="75000"/>
                </a:srgbClr>
              </a:buClr>
              <a:buSzTx/>
              <a:buNone/>
            </a:pPr>
            <a:r>
              <a:rPr lang="en-US" altLang="en-US" sz="1800" dirty="0">
                <a:solidFill>
                  <a:srgbClr val="0070C0"/>
                </a:solidFill>
                <a:latin typeface="Helvetica Light" panose="020B0403020202020204"/>
                <a:ea typeface="Segoe UI" pitchFamily="34" charset="0"/>
                <a:cs typeface="Segoe UI" pitchFamily="34" charset="0"/>
              </a:rPr>
              <a:t>145-Determination of Capacity and Authorized Representatives</a:t>
            </a:r>
          </a:p>
          <a:p>
            <a:pPr marL="457200" lvl="1" indent="0">
              <a:buClr>
                <a:srgbClr val="4F81BD">
                  <a:lumMod val="75000"/>
                </a:srgbClr>
              </a:buClr>
              <a:buSzTx/>
              <a:buNone/>
            </a:pPr>
            <a:r>
              <a:rPr lang="en-US" altLang="en-US" sz="1800" dirty="0">
                <a:solidFill>
                  <a:srgbClr val="0070C0"/>
                </a:solidFill>
                <a:latin typeface="Helvetica Light" panose="020B0403020202020204"/>
                <a:ea typeface="Segoe UI" pitchFamily="34" charset="0"/>
                <a:cs typeface="Segoe UI" pitchFamily="34" charset="0"/>
              </a:rPr>
              <a:t>150-Complaint and Fair Hearing</a:t>
            </a:r>
          </a:p>
        </p:txBody>
      </p:sp>
    </p:spTree>
    <p:extLst>
      <p:ext uri="{BB962C8B-B14F-4D97-AF65-F5344CB8AC3E}">
        <p14:creationId xmlns:p14="http://schemas.microsoft.com/office/powerpoint/2010/main" val="1464395563"/>
      </p:ext>
    </p:extLst>
  </p:cSld>
  <p:clrMapOvr>
    <a:masterClrMapping/>
  </p:clrMapOvr>
</p:sld>
</file>

<file path=ppt/theme/theme1.xml><?xml version="1.0" encoding="utf-8"?>
<a:theme xmlns:a="http://schemas.openxmlformats.org/drawingml/2006/main" name="Office Theme">
  <a:themeElements>
    <a:clrScheme name="DBHDS Brand">
      <a:dk1>
        <a:srgbClr val="00689A"/>
      </a:dk1>
      <a:lt1>
        <a:srgbClr val="FFFFFF"/>
      </a:lt1>
      <a:dk2>
        <a:srgbClr val="53575A"/>
      </a:dk2>
      <a:lt2>
        <a:srgbClr val="E7E6E6"/>
      </a:lt2>
      <a:accent1>
        <a:srgbClr val="6C9742"/>
      </a:accent1>
      <a:accent2>
        <a:srgbClr val="E3B938"/>
      </a:accent2>
      <a:accent3>
        <a:srgbClr val="A5A5A5"/>
      </a:accent3>
      <a:accent4>
        <a:srgbClr val="48AEE1"/>
      </a:accent4>
      <a:accent5>
        <a:srgbClr val="5B9BD5"/>
      </a:accent5>
      <a:accent6>
        <a:srgbClr val="97D147"/>
      </a:accent6>
      <a:hlink>
        <a:srgbClr val="517431"/>
      </a:hlink>
      <a:folHlink>
        <a:srgbClr val="074369"/>
      </a:folHlink>
    </a:clrScheme>
    <a:fontScheme name="Raleway">
      <a:majorFont>
        <a:latin typeface="Raleway Light"/>
        <a:ea typeface=""/>
        <a:cs typeface=""/>
      </a:majorFont>
      <a:minorFont>
        <a:latin typeface="Ralew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65D6DF4-4246-7F44-9F6C-3B03F3793DFB}" vid="{4043341F-36B3-B341-89BF-F19FAB7737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E98C7050D2376479D4B02261971B1AE" ma:contentTypeVersion="3" ma:contentTypeDescription="Create a new document." ma:contentTypeScope="" ma:versionID="23d93487c52f19c5cbf6f3e58cb1c369">
  <xsd:schema xmlns:xsd="http://www.w3.org/2001/XMLSchema" xmlns:xs="http://www.w3.org/2001/XMLSchema" xmlns:p="http://schemas.microsoft.com/office/2006/metadata/properties" xmlns:ns2="9bd7b6a3-de9c-4cd3-99f5-82d632ea8f97" targetNamespace="http://schemas.microsoft.com/office/2006/metadata/properties" ma:root="true" ma:fieldsID="7e94de9a30f8635a100cc68ced4bd0d7" ns2:_="">
    <xsd:import namespace="9bd7b6a3-de9c-4cd3-99f5-82d632ea8f97"/>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d7b6a3-de9c-4cd3-99f5-82d632ea8f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FF4E00-CCD7-4FD0-869D-67A19FA501C9}">
  <ds:schemaRefs>
    <ds:schemaRef ds:uri="http://schemas.microsoft.com/sharepoint/v3/contenttype/forms"/>
  </ds:schemaRefs>
</ds:datastoreItem>
</file>

<file path=customXml/itemProps2.xml><?xml version="1.0" encoding="utf-8"?>
<ds:datastoreItem xmlns:ds="http://schemas.openxmlformats.org/officeDocument/2006/customXml" ds:itemID="{61687A48-B439-4FBA-9A0B-3C5E8C631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d7b6a3-de9c-4cd3-99f5-82d632ea8f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9A63371-8DB0-4F59-9B16-6FE2E84BE43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PowerPointTemplate</Template>
  <TotalTime>392</TotalTime>
  <Words>4046</Words>
  <Application>Microsoft Office PowerPoint</Application>
  <PresentationFormat>Widescreen</PresentationFormat>
  <Paragraphs>371</Paragraphs>
  <Slides>32</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Corbel</vt:lpstr>
      <vt:lpstr>Helvetica</vt:lpstr>
      <vt:lpstr>Helvetica Light</vt:lpstr>
      <vt:lpstr>Raleway</vt:lpstr>
      <vt:lpstr>Wingdings</vt:lpstr>
      <vt:lpstr>Office Theme</vt:lpstr>
      <vt:lpstr>Home and Community Based (HCBS) Settings Rule Overview</vt:lpstr>
      <vt:lpstr>Agenda</vt:lpstr>
      <vt:lpstr>DD Policy and Deinstitutionalization</vt:lpstr>
      <vt:lpstr>Why was the HCBS Settings Rule drafted?</vt:lpstr>
      <vt:lpstr>Who does HCBS impact?</vt:lpstr>
      <vt:lpstr>HCBS Impacts – Dean’s Story</vt:lpstr>
      <vt:lpstr>Virginia’s Path to Full Compliance</vt:lpstr>
      <vt:lpstr>PowerPoint Presentation</vt:lpstr>
      <vt:lpstr>HCBS Rights vs. DBHDS Human Rights</vt:lpstr>
      <vt:lpstr>Specific HCBS Protections</vt:lpstr>
      <vt:lpstr>ISP Requirements</vt:lpstr>
      <vt:lpstr>Residential Protections</vt:lpstr>
      <vt:lpstr>Lease / Residency Agreement</vt:lpstr>
      <vt:lpstr>Privacy and Locks</vt:lpstr>
      <vt:lpstr>Bedrooms</vt:lpstr>
      <vt:lpstr>Schedules</vt:lpstr>
      <vt:lpstr>Access to Food</vt:lpstr>
      <vt:lpstr>Visitors</vt:lpstr>
      <vt:lpstr>Accessibility</vt:lpstr>
      <vt:lpstr>HCBS Impacts – Rick’s Story</vt:lpstr>
      <vt:lpstr>HCBS Rights and Guardianship Code</vt:lpstr>
      <vt:lpstr>HCBS Rights and the Guardianship Code</vt:lpstr>
      <vt:lpstr>Modifications</vt:lpstr>
      <vt:lpstr>Modifications Must Be….</vt:lpstr>
      <vt:lpstr>Modification Documentation</vt:lpstr>
      <vt:lpstr>Alternatives to Modifications – Lucy’s Story</vt:lpstr>
      <vt:lpstr>Modifications</vt:lpstr>
      <vt:lpstr>Modification Summary</vt:lpstr>
      <vt:lpstr>Modification Summary</vt:lpstr>
      <vt:lpstr>HCBS Rights and Guardianship Decisions</vt:lpstr>
      <vt:lpstr>HCBS Resources</vt:lpstr>
      <vt:lpstr>HCBS Resources</vt:lpstr>
    </vt:vector>
  </TitlesOfParts>
  <Company>VITA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Brittain, Amie (DBHDS)</dc:creator>
  <cp:lastModifiedBy>Brittain, Amie (DBHDS)</cp:lastModifiedBy>
  <cp:revision>1</cp:revision>
  <dcterms:created xsi:type="dcterms:W3CDTF">2024-01-30T15:38:09Z</dcterms:created>
  <dcterms:modified xsi:type="dcterms:W3CDTF">2024-02-02T19:02:34Z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0x010100FE98C7050D2376479D4B02261971B1AE</vt:lpwstr>
  </property>
</Properties>
</file>