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6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9740"/>
    <a:srgbClr val="156082"/>
    <a:srgbClr val="0070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94"/>
  </p:normalViewPr>
  <p:slideViewPr>
    <p:cSldViewPr snapToGrid="0">
      <p:cViewPr varScale="1">
        <p:scale>
          <a:sx n="47" d="100"/>
          <a:sy n="47" d="100"/>
        </p:scale>
        <p:origin x="24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4D0BF38-D95E-78D3-AE1A-F02750C81B2F}"/>
              </a:ext>
            </a:extLst>
          </p:cNvPr>
          <p:cNvSpPr txBox="1">
            <a:spLocks/>
          </p:cNvSpPr>
          <p:nvPr userDrawn="1"/>
        </p:nvSpPr>
        <p:spPr>
          <a:xfrm>
            <a:off x="319541" y="2750097"/>
            <a:ext cx="2713944" cy="2715768"/>
          </a:xfrm>
          <a:prstGeom prst="ellipse">
            <a:avLst/>
          </a:prstGeom>
        </p:spPr>
        <p:txBody>
          <a:bodyPr/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38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6C4E74A-F095-4A7B-198D-D8D75A301E40}"/>
              </a:ext>
            </a:extLst>
          </p:cNvPr>
          <p:cNvSpPr/>
          <p:nvPr userDrawn="1"/>
        </p:nvSpPr>
        <p:spPr>
          <a:xfrm>
            <a:off x="155764" y="2668910"/>
            <a:ext cx="3019426" cy="3017520"/>
          </a:xfrm>
          <a:prstGeom prst="ellipse">
            <a:avLst/>
          </a:prstGeom>
          <a:solidFill>
            <a:srgbClr val="6C97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Placeholder 20" descr="A picture containing text&#10;&#10;Description automatically generated">
            <a:extLst>
              <a:ext uri="{FF2B5EF4-FFF2-40B4-BE49-F238E27FC236}">
                <a16:creationId xmlns:a16="http://schemas.microsoft.com/office/drawing/2014/main" id="{8EA37ED6-CAE5-0A96-BCC2-E61147770F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1147" b="1147"/>
          <a:stretch>
            <a:fillRect/>
          </a:stretch>
        </p:blipFill>
        <p:spPr>
          <a:xfrm>
            <a:off x="319541" y="2819786"/>
            <a:ext cx="2713944" cy="2715768"/>
          </a:xfrm>
          <a:prstGeom prst="ellipse">
            <a:avLst/>
          </a:prstGeom>
        </p:spPr>
      </p:pic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8504D3D1-75C8-3869-C9C5-BA64D44E92E0}"/>
              </a:ext>
            </a:extLst>
          </p:cNvPr>
          <p:cNvSpPr txBox="1">
            <a:spLocks/>
          </p:cNvSpPr>
          <p:nvPr userDrawn="1"/>
        </p:nvSpPr>
        <p:spPr>
          <a:xfrm>
            <a:off x="3831621" y="2917350"/>
            <a:ext cx="3451225" cy="23812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Tx/>
              <a:buNone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204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7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53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Tx/>
              <a:buNone/>
              <a:defRPr sz="153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u="sng" dirty="0">
                <a:solidFill>
                  <a:srgbClr val="156082"/>
                </a:solidFill>
              </a:rPr>
              <a:t>What You’ll Learn</a:t>
            </a:r>
            <a:endParaRPr lang="en-US" sz="1800" u="sng" dirty="0">
              <a:solidFill>
                <a:srgbClr val="156082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156082"/>
                </a:solidFill>
              </a:rPr>
              <a:t>Awareness</a:t>
            </a:r>
            <a:r>
              <a:rPr lang="en-US" sz="1800" dirty="0">
                <a:solidFill>
                  <a:srgbClr val="156082"/>
                </a:solidFill>
              </a:rPr>
              <a:t>: Signs of an opioid overdose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156082"/>
                </a:solidFill>
              </a:rPr>
              <a:t>Action Steps:</a:t>
            </a:r>
            <a:r>
              <a:rPr lang="en-US" sz="1800" dirty="0">
                <a:solidFill>
                  <a:srgbClr val="156082"/>
                </a:solidFill>
              </a:rPr>
              <a:t> The step-by-step process to respond in an emergency.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156082"/>
                </a:solidFill>
              </a:rPr>
              <a:t>Naloxone Know-How:</a:t>
            </a:r>
            <a:r>
              <a:rPr lang="en-US" sz="1800" dirty="0">
                <a:solidFill>
                  <a:srgbClr val="156082"/>
                </a:solidFill>
              </a:rPr>
              <a:t> Steps to save a life.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156082"/>
                </a:solidFill>
              </a:rPr>
              <a:t>Empowerment:</a:t>
            </a:r>
            <a:r>
              <a:rPr lang="en-US" sz="1800" dirty="0">
                <a:solidFill>
                  <a:srgbClr val="156082"/>
                </a:solidFill>
              </a:rPr>
              <a:t> Become a vital link in your community’s safety and well-being.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3ACE3AA3-EBDA-E68B-3A21-ACB7A418D4BB}"/>
              </a:ext>
            </a:extLst>
          </p:cNvPr>
          <p:cNvSpPr/>
          <p:nvPr userDrawn="1"/>
        </p:nvSpPr>
        <p:spPr>
          <a:xfrm>
            <a:off x="626246" y="1555511"/>
            <a:ext cx="6542768" cy="82480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A7"/>
              </a:solidFill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F85396C-8ABD-0655-EBCB-650A49CD1F0C}"/>
              </a:ext>
            </a:extLst>
          </p:cNvPr>
          <p:cNvSpPr txBox="1">
            <a:spLocks/>
          </p:cNvSpPr>
          <p:nvPr userDrawn="1"/>
        </p:nvSpPr>
        <p:spPr>
          <a:xfrm>
            <a:off x="733727" y="1663661"/>
            <a:ext cx="6304946" cy="716652"/>
          </a:xfrm>
          <a:prstGeom prst="rect">
            <a:avLst/>
          </a:prstGeom>
        </p:spPr>
        <p:txBody>
          <a:bodyPr/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b="1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bg1"/>
                </a:solidFill>
              </a:rPr>
              <a:t>Learn how to recognize and respond to an opioid overdose.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301B06F-812E-F724-D065-32917A798D3D}"/>
              </a:ext>
            </a:extLst>
          </p:cNvPr>
          <p:cNvSpPr/>
          <p:nvPr userDrawn="1"/>
        </p:nvSpPr>
        <p:spPr>
          <a:xfrm>
            <a:off x="1550532" y="4496947"/>
            <a:ext cx="2037058" cy="2037058"/>
          </a:xfrm>
          <a:prstGeom prst="ellipse">
            <a:avLst/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870090-AF32-7836-6627-DFE30844F5C9}"/>
              </a:ext>
            </a:extLst>
          </p:cNvPr>
          <p:cNvSpPr txBox="1"/>
          <p:nvPr userDrawn="1"/>
        </p:nvSpPr>
        <p:spPr>
          <a:xfrm>
            <a:off x="1704815" y="4853756"/>
            <a:ext cx="16626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Helvetica" pitchFamily="2" charset="0"/>
              </a:rPr>
              <a:t>REVIVE! Lay Rescuer Training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7C7B75-2036-8C15-B1C2-0D667A000870}"/>
              </a:ext>
            </a:extLst>
          </p:cNvPr>
          <p:cNvSpPr txBox="1"/>
          <p:nvPr userDrawn="1"/>
        </p:nvSpPr>
        <p:spPr>
          <a:xfrm>
            <a:off x="224852" y="6745574"/>
            <a:ext cx="4002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6C9741"/>
                </a:solidFill>
                <a:latin typeface="Helvetica" pitchFamily="2" charset="0"/>
              </a:rPr>
              <a:t>Upcoming REVIVE! Training: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5F4434-B9FB-BB3A-D46B-DF48BF936AB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50307" y="6754461"/>
            <a:ext cx="2118707" cy="17484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Insert QR code to training here.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BA93256-2C3B-43F3-A788-13CB4D6DC8C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051425" y="8751888"/>
            <a:ext cx="2117725" cy="1089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Insert organization logo here. </a:t>
            </a:r>
          </a:p>
        </p:txBody>
      </p:sp>
    </p:spTree>
    <p:extLst>
      <p:ext uri="{BB962C8B-B14F-4D97-AF65-F5344CB8AC3E}">
        <p14:creationId xmlns:p14="http://schemas.microsoft.com/office/powerpoint/2010/main" val="136709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887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F70EABE1-B701-9B73-3EA7-030EFF10935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2700"/>
            <a:ext cx="7759700" cy="10045700"/>
          </a:xfrm>
          <a:prstGeom prst="rect">
            <a:avLst/>
          </a:prstGeom>
        </p:spPr>
      </p:pic>
      <p:pic>
        <p:nvPicPr>
          <p:cNvPr id="8" name="Picture 7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8B862CA0-EEF9-27E8-518B-DEC9ADBFC44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319522" y="368183"/>
            <a:ext cx="3133356" cy="100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63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E941C4-0479-B536-363E-7EA6CFD9C46F}"/>
              </a:ext>
            </a:extLst>
          </p:cNvPr>
          <p:cNvSpPr txBox="1"/>
          <p:nvPr/>
        </p:nvSpPr>
        <p:spPr>
          <a:xfrm>
            <a:off x="450181" y="1890963"/>
            <a:ext cx="687203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How to use this template:</a:t>
            </a:r>
          </a:p>
          <a:p>
            <a:endParaRPr lang="en-US" sz="280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Add your event information in the text box on the next slide.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Add your QR code with a link to trainings and </a:t>
            </a:r>
            <a:r>
              <a:rPr lang="en-US" sz="2800">
                <a:latin typeface="Helvetica" pitchFamily="2" charset="0"/>
              </a:rPr>
              <a:t>your organization’s logo</a:t>
            </a:r>
            <a:endParaRPr lang="en-US" sz="280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When you are finished designing your poster, delete this slide.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To save the final version as an image or .pdf, go to “File” → “Export” → “PNG” or “PDF.”</a:t>
            </a:r>
          </a:p>
        </p:txBody>
      </p:sp>
    </p:spTree>
    <p:extLst>
      <p:ext uri="{BB962C8B-B14F-4D97-AF65-F5344CB8AC3E}">
        <p14:creationId xmlns:p14="http://schemas.microsoft.com/office/powerpoint/2010/main" val="8143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B25EDE-100B-9457-28E4-E1103039A027}"/>
              </a:ext>
            </a:extLst>
          </p:cNvPr>
          <p:cNvSpPr txBox="1"/>
          <p:nvPr/>
        </p:nvSpPr>
        <p:spPr>
          <a:xfrm>
            <a:off x="336884" y="7186863"/>
            <a:ext cx="35493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000" dirty="0">
                <a:solidFill>
                  <a:srgbClr val="6C9740"/>
                </a:solidFill>
                <a:latin typeface="Helvetica" pitchFamily="2" charset="0"/>
              </a:rPr>
              <a:t>[Insert Date]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>
                <a:solidFill>
                  <a:srgbClr val="6C9740"/>
                </a:solidFill>
                <a:latin typeface="Helvetica" pitchFamily="2" charset="0"/>
              </a:rPr>
              <a:t>[Insert Time]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>
                <a:solidFill>
                  <a:srgbClr val="6C9740"/>
                </a:solidFill>
                <a:latin typeface="Helvetica" pitchFamily="2" charset="0"/>
              </a:rPr>
              <a:t>[Insert location]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>
                <a:solidFill>
                  <a:srgbClr val="6C9740"/>
                </a:solidFill>
                <a:latin typeface="Helvetica" pitchFamily="2" charset="0"/>
              </a:rPr>
              <a:t>[Insert duration]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>
                <a:solidFill>
                  <a:srgbClr val="6C9740"/>
                </a:solidFill>
                <a:latin typeface="Helvetica" pitchFamily="2" charset="0"/>
              </a:rPr>
              <a:t>[Insert email]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>
                <a:solidFill>
                  <a:srgbClr val="6C9740"/>
                </a:solidFill>
                <a:latin typeface="Helvetica" pitchFamily="2" charset="0"/>
              </a:rPr>
              <a:t>[Insert phone number]</a:t>
            </a:r>
          </a:p>
        </p:txBody>
      </p: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3160025E-2A9B-1C11-EDE2-3272BE3CE18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26321" y="6769959"/>
            <a:ext cx="2118707" cy="17484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Insert QR code to training here. 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AA64B77D-CE18-CD12-EA10-66CAECE1EB1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927303" y="8518387"/>
            <a:ext cx="2117725" cy="1089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Insert organization logo here. </a:t>
            </a:r>
          </a:p>
        </p:txBody>
      </p:sp>
    </p:spTree>
    <p:extLst>
      <p:ext uri="{BB962C8B-B14F-4D97-AF65-F5344CB8AC3E}">
        <p14:creationId xmlns:p14="http://schemas.microsoft.com/office/powerpoint/2010/main" val="2350162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VIVE! tempate with CSB info" id="{A0BC0949-BCFC-2B45-B28D-96F18BDC125C}" vid="{F2D4B9CB-6787-6843-B78F-73EFBB10B4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REVIVE! tempate with CSB info</Template>
  <TotalTime>1</TotalTime>
  <Words>110</Words>
  <Application>Microsoft Office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Office Theme</vt:lpstr>
      <vt:lpstr>PowerPoint Presentation</vt:lpstr>
      <vt:lpstr>PowerPoint Presentation</vt:lpstr>
    </vt:vector>
  </TitlesOfParts>
  <Company>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Vazquez, Tiana (DBHDS)</dc:creator>
  <cp:lastModifiedBy>Vazquez, Tiana (DBHDS)</cp:lastModifiedBy>
  <cp:revision>1</cp:revision>
  <dcterms:created xsi:type="dcterms:W3CDTF">2025-01-30T17:15:32Z</dcterms:created>
  <dcterms:modified xsi:type="dcterms:W3CDTF">2025-01-30T17:17:07Z</dcterms:modified>
</cp:coreProperties>
</file>