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287000" cy="10287000"/>
  <p:notesSz cx="6858000" cy="9144000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  <p:embeddedFont>
      <p:font typeface="Helvetica Now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0" autoAdjust="0"/>
  </p:normalViewPr>
  <p:slideViewPr>
    <p:cSldViewPr>
      <p:cViewPr varScale="1">
        <p:scale>
          <a:sx n="70" d="100"/>
          <a:sy n="70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A6EBD521-0B68-88F4-1FAE-8546C123157D}"/>
              </a:ext>
            </a:extLst>
          </p:cNvPr>
          <p:cNvGrpSpPr/>
          <p:nvPr userDrawn="1"/>
        </p:nvGrpSpPr>
        <p:grpSpPr>
          <a:xfrm>
            <a:off x="1031081" y="1028700"/>
            <a:ext cx="3238160" cy="3238160"/>
            <a:chOff x="0" y="0"/>
            <a:chExt cx="812800" cy="81280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EF6CDEB-DBD4-EB7D-4183-BB508787D6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A1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E97E99D-9D47-1B09-EB5C-58C25741D38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A30C9B1E-1EB2-1555-46D5-3A2C411D68C4}"/>
              </a:ext>
            </a:extLst>
          </p:cNvPr>
          <p:cNvSpPr/>
          <p:nvPr userDrawn="1"/>
        </p:nvSpPr>
        <p:spPr>
          <a:xfrm>
            <a:off x="1311973" y="1660385"/>
            <a:ext cx="2805208" cy="1704459"/>
          </a:xfrm>
          <a:custGeom>
            <a:avLst/>
            <a:gdLst/>
            <a:ahLst/>
            <a:cxnLst/>
            <a:rect l="l" t="t" r="r" b="b"/>
            <a:pathLst>
              <a:path w="2805208" h="1704459">
                <a:moveTo>
                  <a:pt x="0" y="0"/>
                </a:moveTo>
                <a:lnTo>
                  <a:pt x="2805208" y="0"/>
                </a:lnTo>
                <a:lnTo>
                  <a:pt x="2805208" y="1704459"/>
                </a:lnTo>
                <a:lnTo>
                  <a:pt x="0" y="170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330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225A6D0F-3B02-D7D1-447D-035442947E00}"/>
              </a:ext>
            </a:extLst>
          </p:cNvPr>
          <p:cNvGrpSpPr/>
          <p:nvPr userDrawn="1"/>
        </p:nvGrpSpPr>
        <p:grpSpPr>
          <a:xfrm>
            <a:off x="333702" y="8581031"/>
            <a:ext cx="5499869" cy="1240301"/>
            <a:chOff x="0" y="0"/>
            <a:chExt cx="1083733" cy="255062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02BD7DF-3A27-F2B1-DDAA-ADCF7F0EA4B5}"/>
                </a:ext>
              </a:extLst>
            </p:cNvPr>
            <p:cNvSpPr/>
            <p:nvPr/>
          </p:nvSpPr>
          <p:spPr>
            <a:xfrm>
              <a:off x="0" y="0"/>
              <a:ext cx="1083733" cy="255062"/>
            </a:xfrm>
            <a:custGeom>
              <a:avLst/>
              <a:gdLst/>
              <a:ahLst/>
              <a:cxnLst/>
              <a:rect l="l" t="t" r="r" b="b"/>
              <a:pathLst>
                <a:path w="1083733" h="255062">
                  <a:moveTo>
                    <a:pt x="95956" y="0"/>
                  </a:moveTo>
                  <a:lnTo>
                    <a:pt x="987778" y="0"/>
                  </a:lnTo>
                  <a:cubicBezTo>
                    <a:pt x="1040773" y="0"/>
                    <a:pt x="1083733" y="42961"/>
                    <a:pt x="1083733" y="95956"/>
                  </a:cubicBezTo>
                  <a:lnTo>
                    <a:pt x="1083733" y="159107"/>
                  </a:lnTo>
                  <a:cubicBezTo>
                    <a:pt x="1083733" y="212101"/>
                    <a:pt x="1040773" y="255062"/>
                    <a:pt x="987778" y="255062"/>
                  </a:cubicBezTo>
                  <a:lnTo>
                    <a:pt x="95956" y="255062"/>
                  </a:lnTo>
                  <a:cubicBezTo>
                    <a:pt x="42961" y="255062"/>
                    <a:pt x="0" y="212101"/>
                    <a:pt x="0" y="159107"/>
                  </a:cubicBezTo>
                  <a:lnTo>
                    <a:pt x="0" y="95956"/>
                  </a:lnTo>
                  <a:cubicBezTo>
                    <a:pt x="0" y="42961"/>
                    <a:pt x="42961" y="0"/>
                    <a:pt x="95956" y="0"/>
                  </a:cubicBezTo>
                  <a:close/>
                </a:path>
              </a:pathLst>
            </a:custGeom>
            <a:solidFill>
              <a:srgbClr val="5357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90A7C8EA-F21D-F1E8-C68F-D65092DAB4D0}"/>
                </a:ext>
              </a:extLst>
            </p:cNvPr>
            <p:cNvSpPr txBox="1"/>
            <p:nvPr/>
          </p:nvSpPr>
          <p:spPr>
            <a:xfrm>
              <a:off x="0" y="-38100"/>
              <a:ext cx="1083733" cy="293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47FFB59-7CF3-EB7D-569D-A167DE4C3B63}"/>
              </a:ext>
            </a:extLst>
          </p:cNvPr>
          <p:cNvGrpSpPr/>
          <p:nvPr userDrawn="1"/>
        </p:nvGrpSpPr>
        <p:grpSpPr>
          <a:xfrm>
            <a:off x="3568845" y="3524420"/>
            <a:ext cx="3238160" cy="3238160"/>
            <a:chOff x="0" y="0"/>
            <a:chExt cx="812800" cy="8128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2B6D5EA-946B-7C00-EA34-1F8B8AAEFF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8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9AF76AF-2E24-C1D0-07C9-46BADF50BA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id="{11B49940-F676-DE2D-20A6-F6F1161E29BC}"/>
              </a:ext>
            </a:extLst>
          </p:cNvPr>
          <p:cNvSpPr/>
          <p:nvPr userDrawn="1"/>
        </p:nvSpPr>
        <p:spPr>
          <a:xfrm>
            <a:off x="3864188" y="4213451"/>
            <a:ext cx="2647474" cy="1804031"/>
          </a:xfrm>
          <a:custGeom>
            <a:avLst/>
            <a:gdLst/>
            <a:ahLst/>
            <a:cxnLst/>
            <a:rect l="l" t="t" r="r" b="b"/>
            <a:pathLst>
              <a:path w="2647474" h="1804031">
                <a:moveTo>
                  <a:pt x="0" y="0"/>
                </a:moveTo>
                <a:lnTo>
                  <a:pt x="2647474" y="0"/>
                </a:lnTo>
                <a:lnTo>
                  <a:pt x="2647474" y="1804031"/>
                </a:lnTo>
                <a:lnTo>
                  <a:pt x="0" y="180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D7F5879A-3525-72A8-6B55-CE3B5579C94B}"/>
              </a:ext>
            </a:extLst>
          </p:cNvPr>
          <p:cNvGrpSpPr/>
          <p:nvPr userDrawn="1"/>
        </p:nvGrpSpPr>
        <p:grpSpPr>
          <a:xfrm>
            <a:off x="6020140" y="6121545"/>
            <a:ext cx="3238160" cy="3238160"/>
            <a:chOff x="0" y="0"/>
            <a:chExt cx="812800" cy="812800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EB1BFD9-A5EB-2168-9F5B-8D5A83C482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74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9E2810CF-8C97-1154-2434-CE3BF6FCA06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17">
            <a:extLst>
              <a:ext uri="{FF2B5EF4-FFF2-40B4-BE49-F238E27FC236}">
                <a16:creationId xmlns:a16="http://schemas.microsoft.com/office/drawing/2014/main" id="{DCC9E936-B117-C9AB-0B96-58A782C36DF8}"/>
              </a:ext>
            </a:extLst>
          </p:cNvPr>
          <p:cNvSpPr/>
          <p:nvPr userDrawn="1"/>
        </p:nvSpPr>
        <p:spPr>
          <a:xfrm>
            <a:off x="6172200" y="6394791"/>
            <a:ext cx="2714575" cy="2691667"/>
          </a:xfrm>
          <a:custGeom>
            <a:avLst/>
            <a:gdLst/>
            <a:ahLst/>
            <a:cxnLst/>
            <a:rect l="l" t="t" r="r" b="b"/>
            <a:pathLst>
              <a:path w="2714575" h="2691667">
                <a:moveTo>
                  <a:pt x="0" y="0"/>
                </a:moveTo>
                <a:lnTo>
                  <a:pt x="2714575" y="0"/>
                </a:lnTo>
                <a:lnTo>
                  <a:pt x="2714575" y="2691668"/>
                </a:lnTo>
                <a:lnTo>
                  <a:pt x="0" y="2691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91596F28-112F-750F-C5A3-B2F56132FF8F}"/>
              </a:ext>
            </a:extLst>
          </p:cNvPr>
          <p:cNvSpPr/>
          <p:nvPr userDrawn="1"/>
        </p:nvSpPr>
        <p:spPr>
          <a:xfrm>
            <a:off x="5614169" y="526008"/>
            <a:ext cx="4050102" cy="1311377"/>
          </a:xfrm>
          <a:custGeom>
            <a:avLst/>
            <a:gdLst/>
            <a:ahLst/>
            <a:cxnLst/>
            <a:rect l="l" t="t" r="r" b="b"/>
            <a:pathLst>
              <a:path w="4050102" h="1311377">
                <a:moveTo>
                  <a:pt x="0" y="0"/>
                </a:moveTo>
                <a:lnTo>
                  <a:pt x="4050102" y="0"/>
                </a:lnTo>
                <a:lnTo>
                  <a:pt x="4050102" y="1311377"/>
                </a:lnTo>
                <a:lnTo>
                  <a:pt x="0" y="1311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CBCBF5EA-D155-4C6E-E301-CAB6F6ED6EBB}"/>
              </a:ext>
            </a:extLst>
          </p:cNvPr>
          <p:cNvSpPr txBox="1"/>
          <p:nvPr userDrawn="1"/>
        </p:nvSpPr>
        <p:spPr>
          <a:xfrm>
            <a:off x="5284690" y="2068267"/>
            <a:ext cx="4618088" cy="54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Lay Rescuer Training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BC7CDD4E-DD6B-F8AF-00F9-D85346A8527C}"/>
              </a:ext>
            </a:extLst>
          </p:cNvPr>
          <p:cNvSpPr txBox="1"/>
          <p:nvPr userDrawn="1"/>
        </p:nvSpPr>
        <p:spPr>
          <a:xfrm>
            <a:off x="754431" y="8831849"/>
            <a:ext cx="465840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Learn how to recognize and respond to an opioid overdose.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E8C46C-4D34-EFE6-1389-E6300AFBA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703" y="7155986"/>
            <a:ext cx="5280466" cy="1240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[Insert date and time of event]</a:t>
            </a:r>
          </a:p>
          <a:p>
            <a:pPr lvl="0"/>
            <a:r>
              <a:rPr lang="en-US" dirty="0"/>
              <a:t>[Insert location of event]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5D4BFD5-B51C-88FB-0AD0-FEA5D1A62B46}"/>
              </a:ext>
            </a:extLst>
          </p:cNvPr>
          <p:cNvSpPr/>
          <p:nvPr userDrawn="1"/>
        </p:nvSpPr>
        <p:spPr>
          <a:xfrm>
            <a:off x="-61311" y="1524"/>
            <a:ext cx="10409621" cy="10296428"/>
          </a:xfrm>
          <a:custGeom>
            <a:avLst/>
            <a:gdLst/>
            <a:ahLst/>
            <a:cxnLst/>
            <a:rect l="l" t="t" r="r" b="b"/>
            <a:pathLst>
              <a:path w="10409621" h="12074475">
                <a:moveTo>
                  <a:pt x="0" y="0"/>
                </a:moveTo>
                <a:lnTo>
                  <a:pt x="10409621" y="0"/>
                </a:lnTo>
                <a:lnTo>
                  <a:pt x="10409621" y="12074475"/>
                </a:lnTo>
                <a:lnTo>
                  <a:pt x="0" y="12074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36" b="-2633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A5740C94-137B-819D-5554-947A8B81A13B}"/>
              </a:ext>
            </a:extLst>
          </p:cNvPr>
          <p:cNvGrpSpPr/>
          <p:nvPr userDrawn="1"/>
        </p:nvGrpSpPr>
        <p:grpSpPr>
          <a:xfrm>
            <a:off x="1031081" y="1028700"/>
            <a:ext cx="3238160" cy="3238160"/>
            <a:chOff x="0" y="0"/>
            <a:chExt cx="812800" cy="812800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157E68B-4595-B213-FDAE-247D3BFC07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A1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0600520A-A025-4CA3-A0CD-636623D0A03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6">
            <a:extLst>
              <a:ext uri="{FF2B5EF4-FFF2-40B4-BE49-F238E27FC236}">
                <a16:creationId xmlns:a16="http://schemas.microsoft.com/office/drawing/2014/main" id="{9729269C-ADB0-F38C-EC6B-C539687BD501}"/>
              </a:ext>
            </a:extLst>
          </p:cNvPr>
          <p:cNvSpPr/>
          <p:nvPr userDrawn="1"/>
        </p:nvSpPr>
        <p:spPr>
          <a:xfrm>
            <a:off x="1311973" y="1660385"/>
            <a:ext cx="2805208" cy="1704459"/>
          </a:xfrm>
          <a:custGeom>
            <a:avLst/>
            <a:gdLst/>
            <a:ahLst/>
            <a:cxnLst/>
            <a:rect l="l" t="t" r="r" b="b"/>
            <a:pathLst>
              <a:path w="2805208" h="1704459">
                <a:moveTo>
                  <a:pt x="0" y="0"/>
                </a:moveTo>
                <a:lnTo>
                  <a:pt x="2805208" y="0"/>
                </a:lnTo>
                <a:lnTo>
                  <a:pt x="2805208" y="1704459"/>
                </a:lnTo>
                <a:lnTo>
                  <a:pt x="0" y="1704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30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95EBF2A3-53DC-8A5C-B842-9C91C9CC3A4C}"/>
              </a:ext>
            </a:extLst>
          </p:cNvPr>
          <p:cNvGrpSpPr/>
          <p:nvPr userDrawn="1"/>
        </p:nvGrpSpPr>
        <p:grpSpPr>
          <a:xfrm>
            <a:off x="333702" y="8581031"/>
            <a:ext cx="5499869" cy="1240301"/>
            <a:chOff x="0" y="0"/>
            <a:chExt cx="1083733" cy="255062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477DD12-5582-8E0B-091F-725330C22033}"/>
                </a:ext>
              </a:extLst>
            </p:cNvPr>
            <p:cNvSpPr/>
            <p:nvPr/>
          </p:nvSpPr>
          <p:spPr>
            <a:xfrm>
              <a:off x="0" y="0"/>
              <a:ext cx="1083733" cy="255062"/>
            </a:xfrm>
            <a:custGeom>
              <a:avLst/>
              <a:gdLst/>
              <a:ahLst/>
              <a:cxnLst/>
              <a:rect l="l" t="t" r="r" b="b"/>
              <a:pathLst>
                <a:path w="1083733" h="255062">
                  <a:moveTo>
                    <a:pt x="95956" y="0"/>
                  </a:moveTo>
                  <a:lnTo>
                    <a:pt x="987778" y="0"/>
                  </a:lnTo>
                  <a:cubicBezTo>
                    <a:pt x="1040773" y="0"/>
                    <a:pt x="1083733" y="42961"/>
                    <a:pt x="1083733" y="95956"/>
                  </a:cubicBezTo>
                  <a:lnTo>
                    <a:pt x="1083733" y="159107"/>
                  </a:lnTo>
                  <a:cubicBezTo>
                    <a:pt x="1083733" y="212101"/>
                    <a:pt x="1040773" y="255062"/>
                    <a:pt x="987778" y="255062"/>
                  </a:cubicBezTo>
                  <a:lnTo>
                    <a:pt x="95956" y="255062"/>
                  </a:lnTo>
                  <a:cubicBezTo>
                    <a:pt x="42961" y="255062"/>
                    <a:pt x="0" y="212101"/>
                    <a:pt x="0" y="159107"/>
                  </a:cubicBezTo>
                  <a:lnTo>
                    <a:pt x="0" y="95956"/>
                  </a:lnTo>
                  <a:cubicBezTo>
                    <a:pt x="0" y="42961"/>
                    <a:pt x="42961" y="0"/>
                    <a:pt x="95956" y="0"/>
                  </a:cubicBezTo>
                  <a:close/>
                </a:path>
              </a:pathLst>
            </a:custGeom>
            <a:solidFill>
              <a:srgbClr val="5357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E0EB032D-531A-FD8B-5B8C-41F63C146C26}"/>
                </a:ext>
              </a:extLst>
            </p:cNvPr>
            <p:cNvSpPr txBox="1"/>
            <p:nvPr/>
          </p:nvSpPr>
          <p:spPr>
            <a:xfrm>
              <a:off x="0" y="-38100"/>
              <a:ext cx="1083733" cy="293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75B7B7E-265B-5459-8717-B8860899ACD6}"/>
              </a:ext>
            </a:extLst>
          </p:cNvPr>
          <p:cNvGrpSpPr/>
          <p:nvPr userDrawn="1"/>
        </p:nvGrpSpPr>
        <p:grpSpPr>
          <a:xfrm>
            <a:off x="3568845" y="3524420"/>
            <a:ext cx="3238160" cy="3238160"/>
            <a:chOff x="0" y="0"/>
            <a:chExt cx="812800" cy="81280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83D1648-0114-2985-52B2-3907FDD5EF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8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3C75044A-5E54-6A16-08DE-18F2756991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BFD3CACC-ADC7-2929-ED4A-F03D3A942C7D}"/>
              </a:ext>
            </a:extLst>
          </p:cNvPr>
          <p:cNvSpPr/>
          <p:nvPr userDrawn="1"/>
        </p:nvSpPr>
        <p:spPr>
          <a:xfrm>
            <a:off x="3864188" y="4213451"/>
            <a:ext cx="2647474" cy="1804031"/>
          </a:xfrm>
          <a:custGeom>
            <a:avLst/>
            <a:gdLst/>
            <a:ahLst/>
            <a:cxnLst/>
            <a:rect l="l" t="t" r="r" b="b"/>
            <a:pathLst>
              <a:path w="2647474" h="1804031">
                <a:moveTo>
                  <a:pt x="0" y="0"/>
                </a:moveTo>
                <a:lnTo>
                  <a:pt x="2647474" y="0"/>
                </a:lnTo>
                <a:lnTo>
                  <a:pt x="2647474" y="1804031"/>
                </a:lnTo>
                <a:lnTo>
                  <a:pt x="0" y="18040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FB87BC37-7102-7E73-B86E-3E81252B3CFD}"/>
              </a:ext>
            </a:extLst>
          </p:cNvPr>
          <p:cNvGrpSpPr/>
          <p:nvPr userDrawn="1"/>
        </p:nvGrpSpPr>
        <p:grpSpPr>
          <a:xfrm>
            <a:off x="6020140" y="6121545"/>
            <a:ext cx="3238160" cy="3238160"/>
            <a:chOff x="0" y="0"/>
            <a:chExt cx="812800" cy="81280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10C9DE7-782F-DD81-D20D-EA0E4EC410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74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0EECD82B-6FA4-3145-C624-BF7FF0A495E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id="{CC40AD5E-2B13-6F44-0312-07AD8ED09F4C}"/>
              </a:ext>
            </a:extLst>
          </p:cNvPr>
          <p:cNvSpPr/>
          <p:nvPr userDrawn="1"/>
        </p:nvSpPr>
        <p:spPr>
          <a:xfrm>
            <a:off x="6172200" y="6394791"/>
            <a:ext cx="2714575" cy="2691667"/>
          </a:xfrm>
          <a:custGeom>
            <a:avLst/>
            <a:gdLst/>
            <a:ahLst/>
            <a:cxnLst/>
            <a:rect l="l" t="t" r="r" b="b"/>
            <a:pathLst>
              <a:path w="2714575" h="2691667">
                <a:moveTo>
                  <a:pt x="0" y="0"/>
                </a:moveTo>
                <a:lnTo>
                  <a:pt x="2714575" y="0"/>
                </a:lnTo>
                <a:lnTo>
                  <a:pt x="2714575" y="2691668"/>
                </a:lnTo>
                <a:lnTo>
                  <a:pt x="0" y="26916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95D82DD0-A1FF-5798-C068-879EC4D49F6E}"/>
              </a:ext>
            </a:extLst>
          </p:cNvPr>
          <p:cNvSpPr/>
          <p:nvPr userDrawn="1"/>
        </p:nvSpPr>
        <p:spPr>
          <a:xfrm>
            <a:off x="5614169" y="526008"/>
            <a:ext cx="4050102" cy="1311377"/>
          </a:xfrm>
          <a:custGeom>
            <a:avLst/>
            <a:gdLst/>
            <a:ahLst/>
            <a:cxnLst/>
            <a:rect l="l" t="t" r="r" b="b"/>
            <a:pathLst>
              <a:path w="4050102" h="1311377">
                <a:moveTo>
                  <a:pt x="0" y="0"/>
                </a:moveTo>
                <a:lnTo>
                  <a:pt x="4050102" y="0"/>
                </a:lnTo>
                <a:lnTo>
                  <a:pt x="4050102" y="1311377"/>
                </a:lnTo>
                <a:lnTo>
                  <a:pt x="0" y="13113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1D3CAA91-99FB-DDB5-8038-CDC9908AD82A}"/>
              </a:ext>
            </a:extLst>
          </p:cNvPr>
          <p:cNvSpPr txBox="1"/>
          <p:nvPr userDrawn="1"/>
        </p:nvSpPr>
        <p:spPr>
          <a:xfrm>
            <a:off x="5284690" y="2068267"/>
            <a:ext cx="4618088" cy="54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Lay Rescuer Training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D08A5165-DC78-8BD9-596F-81237E2699E8}"/>
              </a:ext>
            </a:extLst>
          </p:cNvPr>
          <p:cNvSpPr txBox="1"/>
          <p:nvPr userDrawn="1"/>
        </p:nvSpPr>
        <p:spPr>
          <a:xfrm>
            <a:off x="754431" y="8831849"/>
            <a:ext cx="465840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Learn how to recognize and respond to an opioid overdose.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311" y="1524"/>
            <a:ext cx="10409621" cy="10296428"/>
          </a:xfrm>
          <a:custGeom>
            <a:avLst/>
            <a:gdLst/>
            <a:ahLst/>
            <a:cxnLst/>
            <a:rect l="l" t="t" r="r" b="b"/>
            <a:pathLst>
              <a:path w="10409621" h="12074475">
                <a:moveTo>
                  <a:pt x="0" y="0"/>
                </a:moveTo>
                <a:lnTo>
                  <a:pt x="10409621" y="0"/>
                </a:lnTo>
                <a:lnTo>
                  <a:pt x="10409621" y="12074475"/>
                </a:lnTo>
                <a:lnTo>
                  <a:pt x="0" y="1207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36" b="-263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66A23-FF0A-2108-A78F-FE74D074D8E3}"/>
              </a:ext>
            </a:extLst>
          </p:cNvPr>
          <p:cNvSpPr txBox="1"/>
          <p:nvPr/>
        </p:nvSpPr>
        <p:spPr>
          <a:xfrm>
            <a:off x="1181100" y="8001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How to use this template:</a:t>
            </a:r>
          </a:p>
          <a:p>
            <a:endParaRPr lang="en-US" sz="28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Add your event information in the text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When you are finished designing your post on the next slide, delete this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To save the final version as an image, go to “File” → “Export” → “PNG.”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C6E721C9-A4D7-4B9D-D086-A43AB33C38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703" y="7155986"/>
            <a:ext cx="5280466" cy="1240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[Insert date and time of event]</a:t>
            </a:r>
          </a:p>
          <a:p>
            <a:pPr lvl="0"/>
            <a:r>
              <a:rPr lang="en-US" dirty="0"/>
              <a:t>[Insert location of event]</a:t>
            </a:r>
          </a:p>
        </p:txBody>
      </p:sp>
    </p:spTree>
    <p:extLst>
      <p:ext uri="{BB962C8B-B14F-4D97-AF65-F5344CB8AC3E}">
        <p14:creationId xmlns:p14="http://schemas.microsoft.com/office/powerpoint/2010/main" val="83670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VE! Instagram Post" id="{C14B3B29-CE04-604D-B6C8-50FCA00EB42C}" vid="{CF6D05C0-DFCD-314A-B68F-5A71D68E53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REVIVE! Instagram Post</Template>
  <TotalTime>0</TotalTime>
  <Words>67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Helvetica</vt:lpstr>
      <vt:lpstr>Helvetica Now Bold</vt:lpstr>
      <vt:lpstr>Arial</vt:lpstr>
      <vt:lpstr>Calibri</vt:lpstr>
      <vt:lpstr>Office Theme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Vazquez, Tiana (DBHDS)</dc:creator>
  <cp:lastModifiedBy>Vazquez, Tiana (DBHDS)</cp:lastModifiedBy>
  <cp:revision>1</cp:revision>
  <dcterms:created xsi:type="dcterms:W3CDTF">2025-01-29T16:01:57Z</dcterms:created>
  <dcterms:modified xsi:type="dcterms:W3CDTF">2025-01-29T16:02:33Z</dcterms:modified>
  <dc:identifier>DAGcSnnQ11s</dc:identifier>
</cp:coreProperties>
</file>